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10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28600" indent="-22860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Clr>
        <a:schemeClr val="accent1"/>
      </a:buClr>
      <a:buSzPct val="120000"/>
      <a:buFont typeface="Wingdings" panose="05000000000000000000" pitchFamily="2" charset="2"/>
      <a:buChar char="§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457200" indent="-22860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Clr>
        <a:schemeClr val="accent3"/>
      </a:buClr>
      <a:buSzPct val="120000"/>
      <a:buFont typeface="Wingdings" panose="05000000000000000000" pitchFamily="2" charset="2"/>
      <a:buChar char="§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None/>
      <a:defRPr sz="1800" b="0" kern="1200">
        <a:solidFill>
          <a:schemeClr val="tx1"/>
        </a:solidFill>
        <a:latin typeface="+mn-lt"/>
        <a:ea typeface="+mn-ea"/>
        <a:cs typeface="+mn-cs"/>
      </a:defRPr>
    </a:lvl5pPr>
    <a:lvl6pPr marL="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0" algn="l" defTabSz="914400" rtl="0" eaLnBrk="1" latinLnBrk="0" hangingPunct="1">
      <a:lnSpc>
        <a:spcPct val="100000"/>
      </a:lnSpc>
      <a:spcBef>
        <a:spcPts val="0"/>
      </a:spcBef>
      <a:spcAft>
        <a:spcPts val="0"/>
      </a:spcAft>
      <a:buNone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DC058-814A-48A4-A547-ED0F95DEF8B8}" v="3" dt="2025-02-24T08:57:12.578"/>
  </p1510:revLst>
</p1510:revInfo>
</file>

<file path=ppt/tableStyles.xml><?xml version="1.0" encoding="utf-8"?>
<a:tblStyleLst xmlns:a="http://schemas.openxmlformats.org/drawingml/2006/main" def="{93F44B2F-FB5E-4381-9374-6D438884E89D}">
  <a:tblStyle styleId="{93F44B2F-FB5E-4381-9374-6D438884E89D}" styleName="Table 01 (Standard)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</a:tcStyle>
    </a:band1H>
    <a:band2H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</a:tcStyle>
    </a:band2H>
    <a:band1V>
      <a:tcStyle>
        <a:tcBdr>
          <a:left>
            <a:ln w="3175" cmpd="sng">
              <a:solidFill>
                <a:schemeClr val="tx1"/>
              </a:solidFill>
            </a:ln>
          </a:left>
          <a:right>
            <a:ln w="3175" cmpd="sng">
              <a:solidFill>
                <a:schemeClr val="tx1"/>
              </a:solidFill>
            </a:ln>
          </a:right>
        </a:tcBdr>
      </a:tcStyle>
    </a:band1V>
    <a:band2V>
      <a:tcStyle>
        <a:tcBdr>
          <a:left>
            <a:ln w="3175" cmpd="sng">
              <a:solidFill>
                <a:schemeClr val="tx1"/>
              </a:solidFill>
            </a:ln>
          </a:left>
          <a:right>
            <a:ln w="3175" cmpd="sng">
              <a:solidFill>
                <a:schemeClr val="tx1"/>
              </a:solidFill>
            </a:ln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ajor">
          <a:scrgbClr r="0" g="0" b="0"/>
        </a:fontRef>
        <a:schemeClr val="tx1"/>
      </a:tcTxStyle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  <a:fill>
          <a:noFill/>
        </a:fill>
      </a:tcStyle>
    </a:lastRow>
    <a:firstRow>
      <a:tcTxStyle b="on">
        <a:fontRef idx="major">
          <a:scrgbClr r="0" g="0" b="0"/>
        </a:fontRef>
        <a:schemeClr val="tx1"/>
      </a:tcTxStyle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72FE644-47EF-4117-AE80-DE3528EEB9AF}" styleName="Table 02 (Accent 1)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</a:tcStyle>
    </a:band1H>
    <a:band2H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</a:tcStyle>
    </a:band2H>
    <a:band1V>
      <a:tcStyle>
        <a:tcBdr>
          <a:left>
            <a:ln w="3175" cmpd="sng">
              <a:solidFill>
                <a:schemeClr val="tx1"/>
              </a:solidFill>
            </a:ln>
          </a:left>
          <a:right>
            <a:ln w="3175" cmpd="sng">
              <a:solidFill>
                <a:schemeClr val="tx1"/>
              </a:solidFill>
            </a:ln>
          </a:right>
        </a:tcBdr>
      </a:tcStyle>
    </a:band1V>
    <a:band2V>
      <a:tcStyle>
        <a:tcBdr>
          <a:left>
            <a:ln w="3175" cmpd="sng">
              <a:solidFill>
                <a:schemeClr val="tx1"/>
              </a:solidFill>
            </a:ln>
          </a:left>
          <a:right>
            <a:ln w="3175" cmpd="sng">
              <a:solidFill>
                <a:schemeClr val="tx1"/>
              </a:solidFill>
            </a:ln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ajor">
          <a:scrgbClr r="0" g="0" b="0"/>
        </a:fontRef>
        <a:schemeClr val="tx1"/>
      </a:tcTxStyle>
      <a:tcStyle>
        <a:tcBdr/>
      </a:tcStyle>
    </a:lastRow>
    <a:firstRow>
      <a:tcTxStyle b="on">
        <a:fontRef idx="major">
          <a:scrgbClr r="0" g="0" b="0"/>
        </a:fontRef>
        <a:schemeClr val="bg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462" autoAdjust="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orient="horz" pos="2387"/>
        <p:guide pos="3840"/>
      </p:guideLst>
    </p:cSldViewPr>
  </p:slideViewPr>
  <p:outlineViewPr>
    <p:cViewPr>
      <p:scale>
        <a:sx n="33" d="100"/>
        <a:sy n="33" d="100"/>
      </p:scale>
      <p:origin x="0" y="-2605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5" d="100"/>
          <a:sy n="115" d="100"/>
        </p:scale>
        <p:origin x="42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8D2DEC-1A2E-6FA4-70E0-59DC9F97E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53136" y="8532440"/>
            <a:ext cx="11716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6A2C5-009D-47D7-A77B-F803A74218D7}" type="datetimeFigureOut">
              <a:rPr lang="de-CH" sz="1000" smtClean="0"/>
              <a:t>26.02.2025</a:t>
            </a:fld>
            <a:endParaRPr lang="de-CH" sz="1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C598CA-A7B8-BD6D-8DDA-1142F594EE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04663" y="8532440"/>
            <a:ext cx="4166965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de-CH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21E7A1-52D5-B28F-6072-9D701FA0B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06243" y="8532440"/>
            <a:ext cx="547093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AC15534B-49AC-4241-8F5F-003C47C0A43E}" type="slidenum">
              <a:rPr lang="de-CH" sz="1000" smtClean="0"/>
              <a:t>‹#›</a:t>
            </a:fld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00633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09120" y="8532440"/>
            <a:ext cx="1099592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0E907B9C-88E8-48A2-ADD4-C1101C8BD44A}" type="datetimeFigureOut">
              <a:rPr lang="en-GB" smtClean="0"/>
              <a:pPr/>
              <a:t>26/02/2025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800" y="8532441"/>
            <a:ext cx="3698776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33256" y="8532441"/>
            <a:ext cx="438944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/>
            </a:lvl1pPr>
          </a:lstStyle>
          <a:p>
            <a:fld id="{A1BD497E-1E76-4065-B816-C90A6F30AB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7188" indent="-17462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3888" indent="-174625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8525" indent="-18415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3638" indent="-174625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7A0881-16DF-2C9F-751C-6C61EA1FCE8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3575-C033-4FEA-14C1-2262A9DF89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89" y="476250"/>
            <a:ext cx="8136435" cy="3888855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E5AC1-5812-5569-BE53-6A7BBF1CB0E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7" y="5589588"/>
            <a:ext cx="7200901" cy="791740"/>
          </a:xfrm>
        </p:spPr>
        <p:txBody>
          <a:bodyPr bIns="7200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/>
            </a:lvl2pPr>
            <a:lvl3pPr marL="0" indent="0" algn="l">
              <a:buNone/>
              <a:defRPr sz="1800"/>
            </a:lvl3pPr>
            <a:lvl4pPr marL="0" indent="0" algn="l">
              <a:buNone/>
              <a:defRPr sz="1800"/>
            </a:lvl4pPr>
            <a:lvl5pPr marL="0" indent="0" algn="l">
              <a:buNone/>
              <a:defRPr sz="1800"/>
            </a:lvl5pPr>
            <a:lvl6pPr marL="0" indent="0" algn="l">
              <a:buNone/>
              <a:defRPr sz="1800"/>
            </a:lvl6pPr>
            <a:lvl7pPr marL="0" indent="0" algn="l">
              <a:buNone/>
              <a:defRPr sz="1800"/>
            </a:lvl7pPr>
            <a:lvl8pPr marL="0" indent="0" algn="l">
              <a:buNone/>
              <a:defRPr sz="1800"/>
            </a:lvl8pPr>
            <a:lvl9pPr marL="0" indent="0" algn="l">
              <a:buNone/>
              <a:defRPr sz="1800"/>
            </a:lvl9pPr>
          </a:lstStyle>
          <a:p>
            <a:r>
              <a:rPr lang="en-US" noProof="0" dirty="0"/>
              <a:t>Click to add subtitle…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783C03-A8AE-AB14-7356-A106A08BE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52608" y="621383"/>
            <a:ext cx="2016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/>
              <a:t>Location…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7B47BB-C998-86E9-2C4D-E67435A3DF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52608" y="908720"/>
            <a:ext cx="2016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/>
              <a:t>Date…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E5E56B0-EE89-ED0C-1DD3-403CEC111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340" y="5733328"/>
            <a:ext cx="200726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54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39E7F3D-91EE-30EB-BC5E-A809850253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392" y="1844824"/>
            <a:ext cx="5328146" cy="38892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64F934-674B-5197-3352-0E077A3D01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015" y="1844824"/>
            <a:ext cx="5328097" cy="38892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A775C3-B57E-3043-DF10-A5C38C82C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93BA02E-E335-5D17-F5BA-2CFAF8D6B8C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75269C-A550-4F99-A4FB-0C77D0122A10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1954FA-7A4E-D821-3185-3820901C780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2F608B-FA5E-679D-9771-D3573CC0E6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32172065-4A68-6E70-FC75-8EB72AD4CA7F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</p:spTree>
    <p:extLst>
      <p:ext uri="{BB962C8B-B14F-4D97-AF65-F5344CB8AC3E}">
        <p14:creationId xmlns:p14="http://schemas.microsoft.com/office/powerpoint/2010/main" val="309173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39E7F3D-91EE-30EB-BC5E-A809850253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392" y="1844823"/>
            <a:ext cx="3456483" cy="38890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64F934-674B-5197-3352-0E077A3D01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7809" y="1844823"/>
            <a:ext cx="3456484" cy="38890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DF6745-C652-5E85-B625-ADF5A0B686DC}"/>
              </a:ext>
            </a:extLst>
          </p:cNvPr>
          <p:cNvSpPr>
            <a:spLocks noGrp="1"/>
          </p:cNvSpPr>
          <p:nvPr>
            <p:ph sz="half" idx="3" hasCustomPrompt="1"/>
          </p:nvPr>
        </p:nvSpPr>
        <p:spPr>
          <a:xfrm>
            <a:off x="8112125" y="1844824"/>
            <a:ext cx="3455988" cy="38892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A775C3-B57E-3043-DF10-A5C38C82C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title…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93BA02E-E335-5D17-F5BA-2CFAF8D6B8C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2BC19DB-9690-4908-BB5C-F8E81F477564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1954FA-7A4E-D821-3185-3820901C780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2F608B-FA5E-679D-9771-D3573CC0E6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AD00052B-B4BD-1668-DBEA-B2D7D4CFEB9B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45965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4F1E712-5DC4-BD27-64DF-5CC1120CB1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9" y="2420888"/>
            <a:ext cx="5327650" cy="3313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EDEFCD-223C-E49C-6EDA-7D98CC1863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015" y="2420888"/>
            <a:ext cx="5328097" cy="3313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SubTitle 1">
            <a:extLst>
              <a:ext uri="{FF2B5EF4-FFF2-40B4-BE49-F238E27FC236}">
                <a16:creationId xmlns:a16="http://schemas.microsoft.com/office/drawing/2014/main" id="{0FCF6056-511B-CC43-8CBA-D28D61AC9B89}"/>
              </a:ext>
            </a:extLst>
          </p:cNvPr>
          <p:cNvSpPr>
            <a:spLocks noGrp="1"/>
          </p:cNvSpPr>
          <p:nvPr>
            <p:ph type="subTitle" sz="half" idx="11" hasCustomPrompt="1"/>
          </p:nvPr>
        </p:nvSpPr>
        <p:spPr>
          <a:xfrm>
            <a:off x="623889" y="1844824"/>
            <a:ext cx="5327650" cy="43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8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title…</a:t>
            </a:r>
          </a:p>
        </p:txBody>
      </p:sp>
      <p:sp>
        <p:nvSpPr>
          <p:cNvPr id="6" name="Content SubTitle 2">
            <a:extLst>
              <a:ext uri="{FF2B5EF4-FFF2-40B4-BE49-F238E27FC236}">
                <a16:creationId xmlns:a16="http://schemas.microsoft.com/office/drawing/2014/main" id="{6ED3FFD3-CDE2-FCC2-A38F-D35ACEDF0413}"/>
              </a:ext>
            </a:extLst>
          </p:cNvPr>
          <p:cNvSpPr>
            <a:spLocks noGrp="1"/>
          </p:cNvSpPr>
          <p:nvPr>
            <p:ph type="subTitle" sz="half" idx="12" hasCustomPrompt="1"/>
          </p:nvPr>
        </p:nvSpPr>
        <p:spPr>
          <a:xfrm>
            <a:off x="6240016" y="1844824"/>
            <a:ext cx="5327649" cy="432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8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title…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549B0EE-3C55-06ED-9BEB-90CBDFD10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476671"/>
            <a:ext cx="10945313" cy="122354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D670F46-63F5-45AB-9719-39F61CEB7B5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307237A-6D10-46DA-A1C8-A315D03FAD46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37274CC-35DF-5E71-0639-FC44653DD56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4C6604-EA1F-1146-48BB-964515DB1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76EC1487-5B92-7E3F-4BA3-251C7D0CB2C9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</p:spTree>
    <p:extLst>
      <p:ext uri="{BB962C8B-B14F-4D97-AF65-F5344CB8AC3E}">
        <p14:creationId xmlns:p14="http://schemas.microsoft.com/office/powerpoint/2010/main" val="207634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8DBBA5B-207C-F1D2-A5B6-AD7CA8AB540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23392" y="1844824"/>
            <a:ext cx="10944721" cy="86409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23392" y="2853000"/>
            <a:ext cx="10945216" cy="28810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AD7FA-C18A-925B-3FAC-415E2F7ECB8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340F771-79AE-4F6A-A65C-6FD0521DB9C1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FD667-51F9-77EA-EE17-67F8C5B394A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DC83D-800C-DB73-1463-6D67D23F44F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0096BFB-16C4-7F21-F71B-90CE9B4019D8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</p:spTree>
    <p:extLst>
      <p:ext uri="{BB962C8B-B14F-4D97-AF65-F5344CB8AC3E}">
        <p14:creationId xmlns:p14="http://schemas.microsoft.com/office/powerpoint/2010/main" val="5043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BG">
            <a:extLst>
              <a:ext uri="{FF2B5EF4-FFF2-40B4-BE49-F238E27FC236}">
                <a16:creationId xmlns:a16="http://schemas.microsoft.com/office/drawing/2014/main" id="{2BDA30B8-88A3-44E9-67FB-3AD334608A61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SubTitle 1">
            <a:extLst>
              <a:ext uri="{FF2B5EF4-FFF2-40B4-BE49-F238E27FC236}">
                <a16:creationId xmlns:a16="http://schemas.microsoft.com/office/drawing/2014/main" id="{7290C9BC-1756-3BB1-5837-0899FCCC1A15}"/>
              </a:ext>
            </a:extLst>
          </p:cNvPr>
          <p:cNvSpPr>
            <a:spLocks noGrp="1"/>
          </p:cNvSpPr>
          <p:nvPr>
            <p:ph type="subTitle" sz="half" idx="10" hasCustomPrompt="1"/>
          </p:nvPr>
        </p:nvSpPr>
        <p:spPr>
          <a:xfrm>
            <a:off x="9048750" y="3212976"/>
            <a:ext cx="2519362" cy="172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  <a:lvl6pPr marL="0" indent="0">
              <a:buNone/>
              <a:defRPr sz="1000"/>
            </a:lvl6pPr>
            <a:lvl7pPr marL="0" indent="0">
              <a:buNone/>
              <a:defRPr sz="1000"/>
            </a:lvl7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add caption…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86B9E45-0ABE-F88D-2B48-80A197A0E3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491" y="476250"/>
            <a:ext cx="8136333" cy="5905499"/>
          </a:xfrm>
        </p:spPr>
        <p:txBody>
          <a:bodyPr tIns="144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0" indent="0" algn="ctr">
              <a:buNone/>
              <a:defRPr sz="16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  <a:lvl6pPr marL="0" indent="0" algn="ctr">
              <a:buNone/>
              <a:defRPr sz="1600"/>
            </a:lvl6pPr>
            <a:lvl7pPr marL="0" indent="0" algn="ctr">
              <a:buNone/>
              <a:defRPr sz="1600"/>
            </a:lvl7pPr>
            <a:lvl8pPr marL="0" indent="0" algn="ctr">
              <a:buNone/>
              <a:defRPr sz="1600"/>
            </a:lvl8pPr>
            <a:lvl9pPr marL="0" indent="0" algn="ctr">
              <a:buNone/>
              <a:defRPr sz="1600"/>
            </a:lvl9pPr>
          </a:lstStyle>
          <a:p>
            <a:r>
              <a:rPr lang="en-US"/>
              <a:t>Click icon to </a:t>
            </a:r>
            <a:r>
              <a:rPr lang="en-US" noProof="0"/>
              <a:t>add</a:t>
            </a:r>
            <a:r>
              <a:rPr lang="en-US"/>
              <a:t> picture…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 Coffe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BG">
            <a:extLst>
              <a:ext uri="{FF2B5EF4-FFF2-40B4-BE49-F238E27FC236}">
                <a16:creationId xmlns:a16="http://schemas.microsoft.com/office/drawing/2014/main" id="{2BDA30B8-88A3-44E9-67FB-3AD334608A61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2E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SubTitle 1">
            <a:extLst>
              <a:ext uri="{FF2B5EF4-FFF2-40B4-BE49-F238E27FC236}">
                <a16:creationId xmlns:a16="http://schemas.microsoft.com/office/drawing/2014/main" id="{7290C9BC-1756-3BB1-5837-0899FCCC1A15}"/>
              </a:ext>
            </a:extLst>
          </p:cNvPr>
          <p:cNvSpPr>
            <a:spLocks noGrp="1"/>
          </p:cNvSpPr>
          <p:nvPr>
            <p:ph type="subTitle" sz="half" idx="10" hasCustomPrompt="1"/>
          </p:nvPr>
        </p:nvSpPr>
        <p:spPr>
          <a:xfrm>
            <a:off x="9048750" y="3212976"/>
            <a:ext cx="2519362" cy="172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  <a:lvl6pPr marL="0" indent="0">
              <a:buNone/>
              <a:defRPr sz="1000"/>
            </a:lvl6pPr>
            <a:lvl7pPr marL="0" indent="0">
              <a:buNone/>
              <a:defRPr sz="1000"/>
            </a:lvl7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add caption…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86B9E45-0ABE-F88D-2B48-80A197A0E3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491" y="476250"/>
            <a:ext cx="8136333" cy="5905499"/>
          </a:xfrm>
        </p:spPr>
        <p:txBody>
          <a:bodyPr tIns="144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0" indent="0" algn="ctr">
              <a:buNone/>
              <a:defRPr sz="16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  <a:lvl6pPr marL="0" indent="0" algn="ctr">
              <a:buNone/>
              <a:defRPr sz="1600"/>
            </a:lvl6pPr>
            <a:lvl7pPr marL="0" indent="0" algn="ctr">
              <a:buNone/>
              <a:defRPr sz="1600"/>
            </a:lvl7pPr>
            <a:lvl8pPr marL="0" indent="0" algn="ctr">
              <a:buNone/>
              <a:defRPr sz="1600"/>
            </a:lvl8pPr>
            <a:lvl9pPr marL="0" indent="0" algn="ctr">
              <a:buNone/>
              <a:defRPr sz="1600"/>
            </a:lvl9pPr>
          </a:lstStyle>
          <a:p>
            <a:r>
              <a:rPr lang="en-US" noProof="0" dirty="0"/>
              <a:t>Click icon to add picture…</a:t>
            </a:r>
          </a:p>
        </p:txBody>
      </p:sp>
    </p:spTree>
    <p:extLst>
      <p:ext uri="{BB962C8B-B14F-4D97-AF65-F5344CB8AC3E}">
        <p14:creationId xmlns:p14="http://schemas.microsoft.com/office/powerpoint/2010/main" val="146103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86B9E45-0ABE-F88D-2B48-80A197A0E3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1999" cy="6858000"/>
          </a:xfrm>
        </p:spPr>
        <p:txBody>
          <a:bodyPr tIns="144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buNone/>
              <a:defRPr sz="16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  <a:lvl6pPr marL="0" indent="0" algn="ctr">
              <a:buNone/>
              <a:defRPr sz="1600"/>
            </a:lvl6pPr>
            <a:lvl7pPr marL="0" indent="0" algn="ctr">
              <a:buNone/>
              <a:defRPr sz="1600"/>
            </a:lvl7pPr>
            <a:lvl8pPr marL="0" indent="0" algn="ctr">
              <a:buNone/>
              <a:defRPr sz="1600"/>
            </a:lvl8pPr>
            <a:lvl9pPr marL="0" indent="0" algn="ctr">
              <a:buNone/>
              <a:defRPr sz="1600"/>
            </a:lvl9pPr>
          </a:lstStyle>
          <a:p>
            <a:r>
              <a:rPr lang="en-US" noProof="0" dirty="0"/>
              <a:t>Click icon to add picture…</a:t>
            </a:r>
          </a:p>
        </p:txBody>
      </p:sp>
    </p:spTree>
    <p:extLst>
      <p:ext uri="{BB962C8B-B14F-4D97-AF65-F5344CB8AC3E}">
        <p14:creationId xmlns:p14="http://schemas.microsoft.com/office/powerpoint/2010/main" val="307582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d BG">
            <a:extLst>
              <a:ext uri="{FF2B5EF4-FFF2-40B4-BE49-F238E27FC236}">
                <a16:creationId xmlns:a16="http://schemas.microsoft.com/office/drawing/2014/main" id="{2BDA30B8-88A3-44E9-67FB-3AD334608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SubTitle 1">
            <a:extLst>
              <a:ext uri="{FF2B5EF4-FFF2-40B4-BE49-F238E27FC236}">
                <a16:creationId xmlns:a16="http://schemas.microsoft.com/office/drawing/2014/main" id="{7290C9BC-1756-3BB1-5837-0899FCCC1A15}"/>
              </a:ext>
            </a:extLst>
          </p:cNvPr>
          <p:cNvSpPr>
            <a:spLocks noGrp="1"/>
          </p:cNvSpPr>
          <p:nvPr>
            <p:ph type="subTitle" sz="half" idx="10" hasCustomPrompt="1"/>
          </p:nvPr>
        </p:nvSpPr>
        <p:spPr>
          <a:xfrm>
            <a:off x="7032104" y="4581320"/>
            <a:ext cx="3095848" cy="7198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  <a:lvl6pPr marL="0" indent="0">
              <a:buNone/>
              <a:defRPr sz="1000"/>
            </a:lvl6pPr>
            <a:lvl7pPr marL="0" indent="0">
              <a:buNone/>
              <a:defRPr sz="1000"/>
            </a:lvl7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add caption…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986B9E45-0ABE-F88D-2B48-80A197A0E3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491" y="476250"/>
            <a:ext cx="5328047" cy="5905499"/>
          </a:xfrm>
        </p:spPr>
        <p:txBody>
          <a:bodyPr tIns="144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0" indent="0" algn="ctr">
              <a:buNone/>
              <a:defRPr sz="1600"/>
            </a:lvl2pPr>
            <a:lvl3pPr marL="0" indent="0" algn="ctr">
              <a:buNone/>
              <a:defRPr sz="16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  <a:lvl6pPr marL="0" indent="0" algn="ctr">
              <a:buNone/>
              <a:defRPr sz="1600"/>
            </a:lvl6pPr>
            <a:lvl7pPr marL="0" indent="0" algn="ctr">
              <a:buNone/>
              <a:defRPr sz="1600"/>
            </a:lvl7pPr>
            <a:lvl8pPr marL="0" indent="0" algn="ctr">
              <a:buNone/>
              <a:defRPr sz="1600"/>
            </a:lvl8pPr>
            <a:lvl9pPr marL="0" indent="0" algn="ctr">
              <a:buNone/>
              <a:defRPr sz="1600"/>
            </a:lvl9pPr>
          </a:lstStyle>
          <a:p>
            <a:r>
              <a:rPr lang="en-US" noProof="0" dirty="0"/>
              <a:t>Click icon to add picture…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A39DDD-0B41-D325-98E9-195B4BC7D8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2584" y="1699692"/>
            <a:ext cx="3887952" cy="2664000"/>
          </a:xfrm>
        </p:spPr>
        <p:txBody>
          <a:bodyPr tIns="14400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picture…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D17E93-3FEB-8599-0FBC-839DD2AB1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4608" y="629134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86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30" userDrawn="1">
          <p15:clr>
            <a:srgbClr val="FBAE40"/>
          </p15:clr>
        </p15:guide>
        <p15:guide id="2" orient="horz" pos="288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&gt;&gt;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0375B7-641C-B59A-5EA7-F503BDAAAE01}"/>
              </a:ext>
            </a:extLst>
          </p:cNvPr>
          <p:cNvSpPr txBox="1"/>
          <p:nvPr userDrawn="1"/>
        </p:nvSpPr>
        <p:spPr>
          <a:xfrm>
            <a:off x="623888" y="476250"/>
            <a:ext cx="10944225" cy="59055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b="1">
                <a:solidFill>
                  <a:schemeClr val="accent1"/>
                </a:solidFill>
              </a:rPr>
              <a:t>Extra Layouts</a:t>
            </a:r>
          </a:p>
          <a:p>
            <a:pPr algn="ctr"/>
            <a:r>
              <a:rPr lang="en-US" sz="9600"/>
              <a:t>&gt;&gt;&gt;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12159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170B84-8B72-6EA1-B85B-57C8AAA03221}"/>
              </a:ext>
            </a:extLst>
          </p:cNvPr>
          <p:cNvSpPr/>
          <p:nvPr userDrawn="1"/>
        </p:nvSpPr>
        <p:spPr>
          <a:xfrm>
            <a:off x="623392" y="3429000"/>
            <a:ext cx="1156325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8DBBA5B-207C-F1D2-A5B6-AD7CA8AB540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23392" y="1844824"/>
            <a:ext cx="10944721" cy="86409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1199456" y="3716338"/>
            <a:ext cx="10369152" cy="26649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5D303425-B17F-7478-B61A-4EEC481F0BF7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</p:spTree>
    <p:extLst>
      <p:ext uri="{BB962C8B-B14F-4D97-AF65-F5344CB8AC3E}">
        <p14:creationId xmlns:p14="http://schemas.microsoft.com/office/powerpoint/2010/main" val="2603922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7A0881-16DF-2C9F-751C-6C61EA1FCE8B}"/>
              </a:ext>
            </a:extLst>
          </p:cNvPr>
          <p:cNvSpPr/>
          <p:nvPr userDrawn="1"/>
        </p:nvSpPr>
        <p:spPr>
          <a:xfrm>
            <a:off x="1" y="0"/>
            <a:ext cx="90483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3575-C033-4FEA-14C1-2262A9DF89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89" y="476250"/>
            <a:ext cx="8136435" cy="3888855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E5AC1-5812-5569-BE53-6A7BBF1CB0E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7" y="5589588"/>
            <a:ext cx="7200901" cy="791740"/>
          </a:xfrm>
        </p:spPr>
        <p:txBody>
          <a:bodyPr bIns="7200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/>
            </a:lvl2pPr>
            <a:lvl3pPr marL="0" indent="0" algn="l">
              <a:buNone/>
              <a:defRPr sz="1800"/>
            </a:lvl3pPr>
            <a:lvl4pPr marL="0" indent="0" algn="l">
              <a:buNone/>
              <a:defRPr sz="1800"/>
            </a:lvl4pPr>
            <a:lvl5pPr marL="0" indent="0" algn="l">
              <a:buNone/>
              <a:defRPr sz="1800"/>
            </a:lvl5pPr>
            <a:lvl6pPr marL="0" indent="0" algn="l">
              <a:buNone/>
              <a:defRPr sz="1800"/>
            </a:lvl6pPr>
            <a:lvl7pPr marL="0" indent="0" algn="l">
              <a:buNone/>
              <a:defRPr sz="1800"/>
            </a:lvl7pPr>
            <a:lvl8pPr marL="0" indent="0" algn="l">
              <a:buNone/>
              <a:defRPr sz="1800"/>
            </a:lvl8pPr>
            <a:lvl9pPr marL="0" indent="0" algn="l">
              <a:buNone/>
              <a:defRPr sz="1800"/>
            </a:lvl9pPr>
          </a:lstStyle>
          <a:p>
            <a:r>
              <a:rPr lang="en-US" noProof="0" dirty="0"/>
              <a:t>Click to add subtitle…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DCC8508-754F-F40F-F563-5FFC27375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352" y="5733328"/>
            <a:ext cx="2007256" cy="64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783C03-A8AE-AB14-7356-A106A08BE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52608" y="621383"/>
            <a:ext cx="2016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/>
              <a:t>Location…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7B47BB-C998-86E9-2C4D-E67435A3DF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52608" y="908720"/>
            <a:ext cx="2016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/>
              <a:t>Date…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0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22401" y="1844824"/>
            <a:ext cx="5618062" cy="388922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476671"/>
            <a:ext cx="5618112" cy="122354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F249F8-D476-4C33-2BE7-DDA01A8981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72FFD6-B9E6-062A-047D-A9E536D564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3ED5EB-6998-591B-4182-BC38241D270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27800" y="0"/>
            <a:ext cx="5664200" cy="3429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picture…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82FAE3-D265-ED30-5C98-B2E1CC4982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27800" y="3429000"/>
            <a:ext cx="5664200" cy="3429000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picture…</a:t>
            </a:r>
          </a:p>
        </p:txBody>
      </p:sp>
    </p:spTree>
    <p:extLst>
      <p:ext uri="{BB962C8B-B14F-4D97-AF65-F5344CB8AC3E}">
        <p14:creationId xmlns:p14="http://schemas.microsoft.com/office/powerpoint/2010/main" val="251369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FE969B-487B-81C5-2874-4B98583A5FA6}"/>
              </a:ext>
            </a:extLst>
          </p:cNvPr>
          <p:cNvSpPr/>
          <p:nvPr userDrawn="1"/>
        </p:nvSpPr>
        <p:spPr>
          <a:xfrm>
            <a:off x="6527800" y="260648"/>
            <a:ext cx="5328840" cy="6336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22401" y="1844824"/>
            <a:ext cx="5618062" cy="388922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476671"/>
            <a:ext cx="5618112" cy="122354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3CFDFCF-4EE9-F28F-AEE4-8BEC6F60C61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16725" y="548680"/>
            <a:ext cx="4751636" cy="5733059"/>
          </a:xfrm>
        </p:spPr>
        <p:txBody>
          <a:bodyPr tIns="144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F249F8-D476-4C33-2BE7-DDA01A8981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72FFD6-B9E6-062A-047D-A9E536D564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1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  <p15:guide id="2" pos="579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2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FE969B-487B-81C5-2874-4B98583A5FA6}"/>
              </a:ext>
            </a:extLst>
          </p:cNvPr>
          <p:cNvSpPr/>
          <p:nvPr userDrawn="1"/>
        </p:nvSpPr>
        <p:spPr>
          <a:xfrm>
            <a:off x="6527800" y="0"/>
            <a:ext cx="5664200" cy="3429000"/>
          </a:xfrm>
          <a:prstGeom prst="rect">
            <a:avLst/>
          </a:prstGeom>
          <a:solidFill>
            <a:srgbClr val="F0E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DFA8A-3D25-C0F6-DBC7-185E62F73BAB}"/>
              </a:ext>
            </a:extLst>
          </p:cNvPr>
          <p:cNvSpPr/>
          <p:nvPr userDrawn="1"/>
        </p:nvSpPr>
        <p:spPr>
          <a:xfrm>
            <a:off x="6527800" y="3429001"/>
            <a:ext cx="56642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22401" y="1844824"/>
            <a:ext cx="5618062" cy="388922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476671"/>
            <a:ext cx="5618112" cy="122354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title…</a:t>
            </a:r>
            <a:endParaRPr lang="en-US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3CFDFCF-4EE9-F28F-AEE4-8BEC6F60C61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176608" y="476251"/>
            <a:ext cx="4392000" cy="2565326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18" name="Chart Placeholder 16">
            <a:extLst>
              <a:ext uri="{FF2B5EF4-FFF2-40B4-BE49-F238E27FC236}">
                <a16:creationId xmlns:a16="http://schemas.microsoft.com/office/drawing/2014/main" id="{36C4C94D-BA00-5580-BBFF-7677FD7CB1A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169165" y="3816003"/>
            <a:ext cx="4392000" cy="2565326"/>
          </a:xfrm>
        </p:spPr>
        <p:txBody>
          <a:bodyPr tIns="144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F249F8-D476-4C33-2BE7-DDA01A8981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72FFD6-B9E6-062A-047D-A9E536D564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7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904" userDrawn="1">
          <p15:clr>
            <a:srgbClr val="FBAE40"/>
          </p15:clr>
        </p15:guide>
        <p15:guide id="4" pos="45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3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B58033-FBFF-B328-1AEA-F841B2038390}"/>
              </a:ext>
            </a:extLst>
          </p:cNvPr>
          <p:cNvSpPr/>
          <p:nvPr userDrawn="1"/>
        </p:nvSpPr>
        <p:spPr>
          <a:xfrm>
            <a:off x="9336088" y="0"/>
            <a:ext cx="2855912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E969B-487B-81C5-2874-4B98583A5FA6}"/>
              </a:ext>
            </a:extLst>
          </p:cNvPr>
          <p:cNvSpPr/>
          <p:nvPr userDrawn="1"/>
        </p:nvSpPr>
        <p:spPr>
          <a:xfrm>
            <a:off x="6527800" y="0"/>
            <a:ext cx="2808288" cy="3429000"/>
          </a:xfrm>
          <a:prstGeom prst="rect">
            <a:avLst/>
          </a:prstGeom>
          <a:solidFill>
            <a:srgbClr val="F0E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DFA8A-3D25-C0F6-DBC7-185E62F73BAB}"/>
              </a:ext>
            </a:extLst>
          </p:cNvPr>
          <p:cNvSpPr/>
          <p:nvPr userDrawn="1"/>
        </p:nvSpPr>
        <p:spPr>
          <a:xfrm>
            <a:off x="6527800" y="3429001"/>
            <a:ext cx="56642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22401" y="1844824"/>
            <a:ext cx="5618062" cy="388922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3" y="476671"/>
            <a:ext cx="5618112" cy="122354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3CFDFCF-4EE9-F28F-AEE4-8BEC6F60C61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16344" y="476672"/>
            <a:ext cx="2304000" cy="2664296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18" name="Chart Placeholder 16">
            <a:extLst>
              <a:ext uri="{FF2B5EF4-FFF2-40B4-BE49-F238E27FC236}">
                <a16:creationId xmlns:a16="http://schemas.microsoft.com/office/drawing/2014/main" id="{36C4C94D-BA00-5580-BBFF-7677FD7CB1A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816608" y="3814528"/>
            <a:ext cx="4752000" cy="2566800"/>
          </a:xfrm>
        </p:spPr>
        <p:txBody>
          <a:bodyPr tIns="144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F249F8-D476-4C33-2BE7-DDA01A8981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72FFD6-B9E6-062A-047D-A9E536D564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hart Placeholder 16">
            <a:extLst>
              <a:ext uri="{FF2B5EF4-FFF2-40B4-BE49-F238E27FC236}">
                <a16:creationId xmlns:a16="http://schemas.microsoft.com/office/drawing/2014/main" id="{1236E440-F8B4-5B51-A48C-87E224C74524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9624648" y="508500"/>
            <a:ext cx="2304000" cy="2664296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chart…</a:t>
            </a:r>
          </a:p>
        </p:txBody>
      </p:sp>
    </p:spTree>
    <p:extLst>
      <p:ext uri="{BB962C8B-B14F-4D97-AF65-F5344CB8AC3E}">
        <p14:creationId xmlns:p14="http://schemas.microsoft.com/office/powerpoint/2010/main" val="139262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294" userDrawn="1">
          <p15:clr>
            <a:srgbClr val="FBAE40"/>
          </p15:clr>
        </p15:guide>
        <p15:guide id="5" pos="751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3 Char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FE969B-487B-81C5-2874-4B98583A5FA6}"/>
              </a:ext>
            </a:extLst>
          </p:cNvPr>
          <p:cNvSpPr/>
          <p:nvPr userDrawn="1"/>
        </p:nvSpPr>
        <p:spPr>
          <a:xfrm>
            <a:off x="622304" y="3429000"/>
            <a:ext cx="3457571" cy="3456383"/>
          </a:xfrm>
          <a:prstGeom prst="rect">
            <a:avLst/>
          </a:prstGeom>
          <a:solidFill>
            <a:srgbClr val="F0E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DFA8A-3D25-C0F6-DBC7-185E62F73BAB}"/>
              </a:ext>
            </a:extLst>
          </p:cNvPr>
          <p:cNvSpPr/>
          <p:nvPr userDrawn="1"/>
        </p:nvSpPr>
        <p:spPr>
          <a:xfrm>
            <a:off x="4086131" y="3429000"/>
            <a:ext cx="3457571" cy="3456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F800A-AA68-B073-E3C3-C6E9C450C535}"/>
              </a:ext>
            </a:extLst>
          </p:cNvPr>
          <p:cNvSpPr/>
          <p:nvPr userDrawn="1"/>
        </p:nvSpPr>
        <p:spPr>
          <a:xfrm>
            <a:off x="7543702" y="3429000"/>
            <a:ext cx="4648298" cy="34563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6BD27-002E-8751-7320-D0771BE1D6BE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22401" y="1844825"/>
            <a:ext cx="10945216" cy="108012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368-4A9D-27AA-0992-F7C318CEE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</a:t>
            </a:r>
            <a:r>
              <a:rPr lang="en-US"/>
              <a:t>title…</a:t>
            </a:r>
            <a:endParaRPr lang="en-US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3CFDFCF-4EE9-F28F-AEE4-8BEC6F60C61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67408" y="3573015"/>
            <a:ext cx="3168000" cy="2808313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18" name="Chart Placeholder 16">
            <a:extLst>
              <a:ext uri="{FF2B5EF4-FFF2-40B4-BE49-F238E27FC236}">
                <a16:creationId xmlns:a16="http://schemas.microsoft.com/office/drawing/2014/main" id="{36C4C94D-BA00-5580-BBFF-7677FD7CB1A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23792" y="3573015"/>
            <a:ext cx="3168000" cy="2808313"/>
          </a:xfrm>
        </p:spPr>
        <p:txBody>
          <a:bodyPr tIns="144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19" name="Chart Placeholder 16">
            <a:extLst>
              <a:ext uri="{FF2B5EF4-FFF2-40B4-BE49-F238E27FC236}">
                <a16:creationId xmlns:a16="http://schemas.microsoft.com/office/drawing/2014/main" id="{17868A3A-AF5B-62B3-9639-1B3B7CA725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680176" y="3573015"/>
            <a:ext cx="3888000" cy="2808313"/>
          </a:xfrm>
        </p:spPr>
        <p:txBody>
          <a:bodyPr tIns="144000"/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/>
              <a:t>Click icon to add chart…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C432ACF-B6D5-FF35-4C7C-B744BA29884E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</p:spTree>
    <p:extLst>
      <p:ext uri="{BB962C8B-B14F-4D97-AF65-F5344CB8AC3E}">
        <p14:creationId xmlns:p14="http://schemas.microsoft.com/office/powerpoint/2010/main" val="1301429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8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606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33585E-27B6-A8E6-227B-2E7FAE1147C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E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70840D9-A9D9-E9FB-4DC0-2A076372C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340768"/>
            <a:ext cx="8136434" cy="3600400"/>
          </a:xfrm>
        </p:spPr>
        <p:txBody>
          <a:bodyPr tIns="54000" anchor="t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0084676-9EC6-0E62-F117-F39070E7A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436" y="5949280"/>
            <a:ext cx="133817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7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311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i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70840D9-A9D9-E9FB-4DC0-2A076372C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340768"/>
            <a:ext cx="8136434" cy="3600400"/>
          </a:xfrm>
        </p:spPr>
        <p:txBody>
          <a:bodyPr tIns="54000"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0084676-9EC6-0E62-F117-F39070E7A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436" y="5949280"/>
            <a:ext cx="133817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8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311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7A0881-16DF-2C9F-751C-6C61EA1FCE8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E5E56B0-EE89-ED0C-1DD3-403CEC111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1999" y="2975749"/>
            <a:ext cx="2808000" cy="906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6C91E-1986-8861-8505-58E37142B6D6}"/>
              </a:ext>
            </a:extLst>
          </p:cNvPr>
          <p:cNvSpPr txBox="1"/>
          <p:nvPr userDrawn="1"/>
        </p:nvSpPr>
        <p:spPr>
          <a:xfrm>
            <a:off x="9048751" y="3824132"/>
            <a:ext cx="2519435" cy="219449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noProof="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783C03-A8AE-AB14-7356-A106A08BE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751" y="4070771"/>
            <a:ext cx="2519434" cy="21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 noProof="0" dirty="0"/>
              <a:t>Name…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7B47BB-C998-86E9-2C4D-E67435A3DF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751" y="4256508"/>
            <a:ext cx="2519433" cy="21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 noProof="0" dirty="0"/>
              <a:t>Title…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4AF0D6-16BC-A97E-92C8-518E9173C7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8751" y="4577530"/>
            <a:ext cx="2519434" cy="148037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 noProof="0" dirty="0" err="1"/>
              <a:t>Comppany</a:t>
            </a:r>
            <a:r>
              <a:rPr lang="en-US" noProof="0" dirty="0"/>
              <a:t>…</a:t>
            </a:r>
            <a:br>
              <a:rPr lang="en-US" noProof="0" dirty="0"/>
            </a:br>
            <a:r>
              <a:rPr lang="en-US" noProof="0" dirty="0"/>
              <a:t>Address…</a:t>
            </a:r>
            <a:br>
              <a:rPr lang="en-US" noProof="0" dirty="0"/>
            </a:br>
            <a:r>
              <a:rPr lang="en-US" noProof="0" dirty="0"/>
              <a:t>Phone…</a:t>
            </a:r>
            <a:br>
              <a:rPr lang="en-US" noProof="0" dirty="0"/>
            </a:br>
            <a:r>
              <a:rPr lang="en-US" noProof="0" dirty="0"/>
              <a:t>Mobile…</a:t>
            </a:r>
            <a:br>
              <a:rPr lang="en-US" noProof="0" dirty="0"/>
            </a:br>
            <a:r>
              <a:rPr lang="en-US" noProof="0" dirty="0"/>
              <a:t>E-Mail…</a:t>
            </a:r>
            <a:br>
              <a:rPr lang="en-US" noProof="0" dirty="0"/>
            </a:br>
            <a:r>
              <a:rPr lang="en-US" noProof="0" dirty="0"/>
              <a:t>Webseite…</a:t>
            </a:r>
          </a:p>
        </p:txBody>
      </p:sp>
    </p:spTree>
    <p:extLst>
      <p:ext uri="{BB962C8B-B14F-4D97-AF65-F5344CB8AC3E}">
        <p14:creationId xmlns:p14="http://schemas.microsoft.com/office/powerpoint/2010/main" val="3105567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D96C91E-1986-8861-8505-58E37142B6D6}"/>
              </a:ext>
            </a:extLst>
          </p:cNvPr>
          <p:cNvSpPr txBox="1"/>
          <p:nvPr userDrawn="1"/>
        </p:nvSpPr>
        <p:spPr>
          <a:xfrm>
            <a:off x="9048751" y="3824132"/>
            <a:ext cx="2519435" cy="219449"/>
          </a:xfrm>
          <a:prstGeom prst="rect">
            <a:avLst/>
          </a:prstGeom>
          <a:noFill/>
        </p:spPr>
        <p:txBody>
          <a:bodyPr wrap="square" lIns="0" tIns="0" rIns="0" bIns="18000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noProof="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783C03-A8AE-AB14-7356-A106A08BE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751" y="4070771"/>
            <a:ext cx="2519434" cy="21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 noProof="0" dirty="0"/>
              <a:t>Name…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7B47BB-C998-86E9-2C4D-E67435A3DF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751" y="4256508"/>
            <a:ext cx="2519433" cy="216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 noProof="0" dirty="0"/>
              <a:t>Title…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4AF0D6-16BC-A97E-92C8-518E9173C7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8751" y="4577530"/>
            <a:ext cx="2519434" cy="148037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 noProof="0" dirty="0" err="1"/>
              <a:t>Comppany</a:t>
            </a:r>
            <a:r>
              <a:rPr lang="en-US" noProof="0" dirty="0"/>
              <a:t>…</a:t>
            </a:r>
            <a:br>
              <a:rPr lang="en-US" noProof="0" dirty="0"/>
            </a:br>
            <a:r>
              <a:rPr lang="en-US" noProof="0" dirty="0"/>
              <a:t>Address…</a:t>
            </a:r>
            <a:br>
              <a:rPr lang="en-US" noProof="0" dirty="0"/>
            </a:br>
            <a:r>
              <a:rPr lang="en-US" noProof="0" dirty="0"/>
              <a:t>Phone…</a:t>
            </a:r>
            <a:br>
              <a:rPr lang="en-US" noProof="0" dirty="0"/>
            </a:br>
            <a:r>
              <a:rPr lang="en-US" noProof="0" dirty="0"/>
              <a:t>Mobile…</a:t>
            </a:r>
            <a:br>
              <a:rPr lang="en-US" noProof="0" dirty="0"/>
            </a:br>
            <a:r>
              <a:rPr lang="en-US" noProof="0" dirty="0"/>
              <a:t>E-Mail…</a:t>
            </a:r>
            <a:br>
              <a:rPr lang="en-US" noProof="0" dirty="0"/>
            </a:br>
            <a:r>
              <a:rPr lang="en-US" noProof="0" dirty="0"/>
              <a:t>Webseite…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6036C8F-C26D-FE67-FBFF-9CCD2D24B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1999" y="2975746"/>
            <a:ext cx="2808000" cy="9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oNot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0375B7-641C-B59A-5EA7-F503BDAAAE01}"/>
              </a:ext>
            </a:extLst>
          </p:cNvPr>
          <p:cNvSpPr txBox="1"/>
          <p:nvPr userDrawn="1"/>
        </p:nvSpPr>
        <p:spPr>
          <a:xfrm>
            <a:off x="623888" y="476250"/>
            <a:ext cx="10944225" cy="59055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b="1">
                <a:solidFill>
                  <a:schemeClr val="accent1"/>
                </a:solidFill>
              </a:rPr>
              <a:t>Slide master END</a:t>
            </a:r>
          </a:p>
          <a:p>
            <a:pPr algn="ctr"/>
            <a:r>
              <a:rPr lang="en-US" sz="9600" b="1"/>
              <a:t>Delete </a:t>
            </a:r>
            <a:r>
              <a:rPr lang="en-US" sz="9600" b="1" dirty="0"/>
              <a:t>all layouts after this layout</a:t>
            </a:r>
          </a:p>
        </p:txBody>
      </p:sp>
    </p:spTree>
    <p:extLst>
      <p:ext uri="{BB962C8B-B14F-4D97-AF65-F5344CB8AC3E}">
        <p14:creationId xmlns:p14="http://schemas.microsoft.com/office/powerpoint/2010/main" val="7199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3575-C033-4FEA-14C1-2262A9DF89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389" y="476250"/>
            <a:ext cx="8136435" cy="3888855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E5AC1-5812-5569-BE53-6A7BBF1CB0E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7" y="5589588"/>
            <a:ext cx="7200901" cy="791740"/>
          </a:xfrm>
        </p:spPr>
        <p:txBody>
          <a:bodyPr bIns="7200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1800"/>
            </a:lvl2pPr>
            <a:lvl3pPr marL="0" indent="0" algn="l">
              <a:buNone/>
              <a:defRPr sz="1800"/>
            </a:lvl3pPr>
            <a:lvl4pPr marL="0" indent="0" algn="l">
              <a:buNone/>
              <a:defRPr sz="1800"/>
            </a:lvl4pPr>
            <a:lvl5pPr marL="0" indent="0" algn="l">
              <a:buNone/>
              <a:defRPr sz="1800"/>
            </a:lvl5pPr>
            <a:lvl6pPr marL="0" indent="0" algn="l">
              <a:buNone/>
              <a:defRPr sz="1800"/>
            </a:lvl6pPr>
            <a:lvl7pPr marL="0" indent="0" algn="l">
              <a:buNone/>
              <a:defRPr sz="1800"/>
            </a:lvl7pPr>
            <a:lvl8pPr marL="0" indent="0" algn="l">
              <a:buNone/>
              <a:defRPr sz="1800"/>
            </a:lvl8pPr>
            <a:lvl9pPr marL="0" indent="0" algn="l">
              <a:buNone/>
              <a:defRPr sz="1800"/>
            </a:lvl9pPr>
          </a:lstStyle>
          <a:p>
            <a:r>
              <a:rPr lang="en-US" noProof="0" dirty="0"/>
              <a:t>Click to add subtitle…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DCC8508-754F-F40F-F563-5FFC27375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1352" y="5733328"/>
            <a:ext cx="2007256" cy="64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783C03-A8AE-AB14-7356-A106A08BE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52608" y="621383"/>
            <a:ext cx="2016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/>
              <a:t>Location…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7B47BB-C998-86E9-2C4D-E67435A3DF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52608" y="908720"/>
            <a:ext cx="2016000" cy="216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200" b="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/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b="0"/>
            </a:lvl5pPr>
          </a:lstStyle>
          <a:p>
            <a:pPr lvl="0"/>
            <a:r>
              <a:rPr lang="en-US"/>
              <a:t>Date…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4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49B0EE-3C55-06ED-9BEB-90CBDFD10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476250"/>
            <a:ext cx="10945313" cy="1224558"/>
          </a:xfrm>
        </p:spPr>
        <p:txBody>
          <a:bodyPr anchor="b" anchorCtr="0"/>
          <a:lstStyle>
            <a:lvl1pPr>
              <a:defRPr sz="6600"/>
            </a:lvl1pPr>
          </a:lstStyle>
          <a:p>
            <a:r>
              <a:rPr lang="en-US" dirty="0"/>
              <a:t>Table of </a:t>
            </a:r>
            <a:r>
              <a:rPr lang="en-US"/>
              <a:t>contents…</a:t>
            </a:r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D9BA4B-722A-5717-6D48-3F41C2A0F2C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23888" y="2852936"/>
            <a:ext cx="3455987" cy="2881114"/>
          </a:xfrm>
        </p:spPr>
        <p:txBody>
          <a:bodyPr/>
          <a:lstStyle>
            <a:lvl1pPr>
              <a:tabLst>
                <a:tab pos="3451225" algn="r"/>
              </a:tabLst>
              <a:defRPr/>
            </a:lvl1pPr>
            <a:lvl2pPr marL="0" indent="0">
              <a:buNone/>
              <a:tabLst>
                <a:tab pos="3451225" algn="r"/>
              </a:tabLst>
              <a:defRPr/>
            </a:lvl2pPr>
            <a:lvl3pPr marL="0" indent="0">
              <a:buNone/>
              <a:tabLst>
                <a:tab pos="3451225" algn="r"/>
              </a:tabLst>
              <a:defRPr/>
            </a:lvl3pPr>
            <a:lvl4pPr>
              <a:tabLst>
                <a:tab pos="3451225" algn="r"/>
              </a:tabLst>
              <a:defRPr/>
            </a:lvl4pPr>
            <a:lvl5pPr>
              <a:tabLst>
                <a:tab pos="3451225" algn="r"/>
              </a:tabLst>
              <a:defRPr b="0"/>
            </a:lvl5pPr>
          </a:lstStyle>
          <a:p>
            <a:pPr lvl="0"/>
            <a:r>
              <a:rPr lang="en-US" noProof="0" dirty="0"/>
              <a:t>Click to add text…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A4C3E6-BD85-301E-CF7C-9A92ECC7E9A1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367213" y="2852936"/>
            <a:ext cx="3455987" cy="2881114"/>
          </a:xfrm>
        </p:spPr>
        <p:txBody>
          <a:bodyPr/>
          <a:lstStyle>
            <a:lvl1pPr>
              <a:tabLst>
                <a:tab pos="3451225" algn="r"/>
              </a:tabLst>
              <a:defRPr/>
            </a:lvl1pPr>
            <a:lvl2pPr marL="0" indent="0">
              <a:buNone/>
              <a:tabLst>
                <a:tab pos="3451225" algn="r"/>
              </a:tabLst>
              <a:defRPr/>
            </a:lvl2pPr>
            <a:lvl3pPr marL="0" indent="0">
              <a:buNone/>
              <a:tabLst>
                <a:tab pos="3451225" algn="r"/>
              </a:tabLst>
              <a:defRPr/>
            </a:lvl3pPr>
            <a:lvl4pPr>
              <a:tabLst>
                <a:tab pos="3451225" algn="r"/>
              </a:tabLst>
              <a:defRPr/>
            </a:lvl4pPr>
            <a:lvl5pPr>
              <a:tabLst>
                <a:tab pos="3451225" algn="r"/>
              </a:tabLst>
              <a:defRPr b="0"/>
            </a:lvl5pPr>
          </a:lstStyle>
          <a:p>
            <a:pPr lvl="0"/>
            <a:r>
              <a:rPr lang="en-US" noProof="0" dirty="0"/>
              <a:t>Click to add text…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68C7F4-1770-4288-EDC8-BC72901C72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12125" y="2852936"/>
            <a:ext cx="3455988" cy="2881114"/>
          </a:xfrm>
        </p:spPr>
        <p:txBody>
          <a:bodyPr/>
          <a:lstStyle>
            <a:lvl1pPr>
              <a:tabLst>
                <a:tab pos="3451225" algn="r"/>
              </a:tabLst>
              <a:defRPr/>
            </a:lvl1pPr>
            <a:lvl2pPr marL="0" indent="0">
              <a:buNone/>
              <a:tabLst>
                <a:tab pos="3451225" algn="r"/>
              </a:tabLst>
              <a:defRPr/>
            </a:lvl2pPr>
            <a:lvl3pPr marL="0" indent="0">
              <a:buNone/>
              <a:tabLst>
                <a:tab pos="3451225" algn="r"/>
              </a:tabLst>
              <a:defRPr/>
            </a:lvl3pPr>
            <a:lvl4pPr>
              <a:tabLst>
                <a:tab pos="3451225" algn="r"/>
              </a:tabLst>
              <a:defRPr/>
            </a:lvl4pPr>
            <a:lvl5pPr>
              <a:tabLst>
                <a:tab pos="3451225" algn="r"/>
              </a:tabLst>
              <a:defRPr b="0"/>
            </a:lvl5pPr>
          </a:lstStyle>
          <a:p>
            <a:pPr lvl="0"/>
            <a:r>
              <a:rPr lang="en-US" noProof="0" dirty="0"/>
              <a:t>Click to add text…</a:t>
            </a:r>
          </a:p>
        </p:txBody>
      </p:sp>
      <p:sp>
        <p:nvSpPr>
          <p:cNvPr id="5" name="Content SubTitle 1">
            <a:extLst>
              <a:ext uri="{FF2B5EF4-FFF2-40B4-BE49-F238E27FC236}">
                <a16:creationId xmlns:a16="http://schemas.microsoft.com/office/drawing/2014/main" id="{0FCF6056-511B-CC43-8CBA-D28D61AC9B89}"/>
              </a:ext>
            </a:extLst>
          </p:cNvPr>
          <p:cNvSpPr>
            <a:spLocks noGrp="1"/>
          </p:cNvSpPr>
          <p:nvPr>
            <p:ph type="subTitle" sz="half" idx="11" hasCustomPrompt="1"/>
          </p:nvPr>
        </p:nvSpPr>
        <p:spPr>
          <a:xfrm>
            <a:off x="623889" y="2133005"/>
            <a:ext cx="3455986" cy="504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chapter title…</a:t>
            </a:r>
          </a:p>
        </p:txBody>
      </p:sp>
      <p:sp>
        <p:nvSpPr>
          <p:cNvPr id="6" name="Content SubTitle 2">
            <a:extLst>
              <a:ext uri="{FF2B5EF4-FFF2-40B4-BE49-F238E27FC236}">
                <a16:creationId xmlns:a16="http://schemas.microsoft.com/office/drawing/2014/main" id="{6ED3FFD3-CDE2-FCC2-A38F-D35ACEDF0413}"/>
              </a:ext>
            </a:extLst>
          </p:cNvPr>
          <p:cNvSpPr>
            <a:spLocks noGrp="1"/>
          </p:cNvSpPr>
          <p:nvPr>
            <p:ph type="subTitle" sz="half" idx="12" hasCustomPrompt="1"/>
          </p:nvPr>
        </p:nvSpPr>
        <p:spPr>
          <a:xfrm>
            <a:off x="4367809" y="2133005"/>
            <a:ext cx="3455986" cy="504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chapter title…</a:t>
            </a:r>
          </a:p>
        </p:txBody>
      </p:sp>
      <p:sp>
        <p:nvSpPr>
          <p:cNvPr id="9" name="Content SubTitle 3">
            <a:extLst>
              <a:ext uri="{FF2B5EF4-FFF2-40B4-BE49-F238E27FC236}">
                <a16:creationId xmlns:a16="http://schemas.microsoft.com/office/drawing/2014/main" id="{32AAEA90-138B-86CB-95CD-90DECB1CE786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8112125" y="2132856"/>
            <a:ext cx="3455988" cy="504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chapter title…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D670F46-63F5-45AB-9719-39F61CEB7B5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A88D8B1-21A4-46D4-8A96-4869A7DBF9FE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37274CC-35DF-5E71-0639-FC44653DD56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4C6604-EA1F-1146-48BB-964515DB1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8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3" orient="horz" pos="17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49B0EE-3C55-06ED-9BEB-90CBDFD10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476250"/>
            <a:ext cx="10945313" cy="1224558"/>
          </a:xfrm>
        </p:spPr>
        <p:txBody>
          <a:bodyPr anchor="b" anchorCtr="0"/>
          <a:lstStyle>
            <a:lvl1pPr>
              <a:defRPr sz="6600"/>
            </a:lvl1pPr>
          </a:lstStyle>
          <a:p>
            <a:r>
              <a:rPr lang="en-US" dirty="0"/>
              <a:t>Table of </a:t>
            </a:r>
            <a:r>
              <a:rPr lang="en-US"/>
              <a:t>contents…</a:t>
            </a:r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D9BA4B-722A-5717-6D48-3F41C2A0F2C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23888" y="3716559"/>
            <a:ext cx="3455987" cy="2015983"/>
          </a:xfrm>
        </p:spPr>
        <p:txBody>
          <a:bodyPr/>
          <a:lstStyle>
            <a:lvl1pPr>
              <a:tabLst>
                <a:tab pos="3451225" algn="r"/>
              </a:tabLst>
              <a:defRPr/>
            </a:lvl1pPr>
            <a:lvl2pPr marL="0" indent="0">
              <a:buNone/>
              <a:tabLst>
                <a:tab pos="3451225" algn="r"/>
              </a:tabLst>
              <a:defRPr/>
            </a:lvl2pPr>
            <a:lvl3pPr marL="0" indent="0">
              <a:buNone/>
              <a:tabLst>
                <a:tab pos="3451225" algn="r"/>
              </a:tabLst>
              <a:defRPr/>
            </a:lvl3pPr>
            <a:lvl4pPr>
              <a:tabLst>
                <a:tab pos="3451225" algn="r"/>
              </a:tabLst>
              <a:defRPr/>
            </a:lvl4pPr>
            <a:lvl5pPr>
              <a:tabLst>
                <a:tab pos="3451225" algn="r"/>
              </a:tabLst>
              <a:defRPr b="0"/>
            </a:lvl5pPr>
          </a:lstStyle>
          <a:p>
            <a:pPr lvl="0"/>
            <a:r>
              <a:rPr lang="en-US" noProof="0" dirty="0"/>
              <a:t>Click to add text…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A4C3E6-BD85-301E-CF7C-9A92ECC7E9A1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367213" y="3716559"/>
            <a:ext cx="3455987" cy="2015983"/>
          </a:xfrm>
        </p:spPr>
        <p:txBody>
          <a:bodyPr/>
          <a:lstStyle>
            <a:lvl1pPr>
              <a:tabLst>
                <a:tab pos="3451225" algn="r"/>
              </a:tabLst>
              <a:defRPr/>
            </a:lvl1pPr>
            <a:lvl2pPr marL="0" indent="0">
              <a:buNone/>
              <a:tabLst>
                <a:tab pos="3451225" algn="r"/>
              </a:tabLst>
              <a:defRPr/>
            </a:lvl2pPr>
            <a:lvl3pPr marL="0" indent="0">
              <a:buNone/>
              <a:tabLst>
                <a:tab pos="3451225" algn="r"/>
              </a:tabLst>
              <a:defRPr/>
            </a:lvl3pPr>
            <a:lvl4pPr>
              <a:tabLst>
                <a:tab pos="3451225" algn="r"/>
              </a:tabLst>
              <a:defRPr/>
            </a:lvl4pPr>
            <a:lvl5pPr>
              <a:tabLst>
                <a:tab pos="3451225" algn="r"/>
              </a:tabLst>
              <a:defRPr b="0"/>
            </a:lvl5pPr>
          </a:lstStyle>
          <a:p>
            <a:pPr lvl="0"/>
            <a:r>
              <a:rPr lang="en-US" noProof="0" dirty="0"/>
              <a:t>Click to add text…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68C7F4-1770-4288-EDC8-BC72901C72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12125" y="3716559"/>
            <a:ext cx="3455988" cy="2015983"/>
          </a:xfrm>
        </p:spPr>
        <p:txBody>
          <a:bodyPr/>
          <a:lstStyle>
            <a:lvl1pPr>
              <a:tabLst>
                <a:tab pos="3451225" algn="r"/>
              </a:tabLst>
              <a:defRPr/>
            </a:lvl1pPr>
            <a:lvl2pPr marL="0" indent="0">
              <a:buNone/>
              <a:tabLst>
                <a:tab pos="3451225" algn="r"/>
              </a:tabLst>
              <a:defRPr/>
            </a:lvl2pPr>
            <a:lvl3pPr marL="0" indent="0">
              <a:buNone/>
              <a:tabLst>
                <a:tab pos="3451225" algn="r"/>
              </a:tabLst>
              <a:defRPr/>
            </a:lvl3pPr>
            <a:lvl4pPr>
              <a:tabLst>
                <a:tab pos="3451225" algn="r"/>
              </a:tabLst>
              <a:defRPr/>
            </a:lvl4pPr>
            <a:lvl5pPr>
              <a:tabLst>
                <a:tab pos="3451225" algn="r"/>
              </a:tabLst>
              <a:defRPr b="0"/>
            </a:lvl5pPr>
          </a:lstStyle>
          <a:p>
            <a:pPr lvl="0"/>
            <a:r>
              <a:rPr lang="en-US" noProof="0" dirty="0"/>
              <a:t>Click to add text…</a:t>
            </a:r>
          </a:p>
        </p:txBody>
      </p:sp>
      <p:sp>
        <p:nvSpPr>
          <p:cNvPr id="5" name="Content SubTitle 1">
            <a:extLst>
              <a:ext uri="{FF2B5EF4-FFF2-40B4-BE49-F238E27FC236}">
                <a16:creationId xmlns:a16="http://schemas.microsoft.com/office/drawing/2014/main" id="{0FCF6056-511B-CC43-8CBA-D28D61AC9B89}"/>
              </a:ext>
            </a:extLst>
          </p:cNvPr>
          <p:cNvSpPr>
            <a:spLocks noGrp="1"/>
          </p:cNvSpPr>
          <p:nvPr>
            <p:ph type="subTitle" sz="half" idx="11" hasCustomPrompt="1"/>
          </p:nvPr>
        </p:nvSpPr>
        <p:spPr>
          <a:xfrm>
            <a:off x="623889" y="3068960"/>
            <a:ext cx="3455986" cy="504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chapter title…</a:t>
            </a:r>
          </a:p>
        </p:txBody>
      </p:sp>
      <p:sp>
        <p:nvSpPr>
          <p:cNvPr id="6" name="Content SubTitle 2">
            <a:extLst>
              <a:ext uri="{FF2B5EF4-FFF2-40B4-BE49-F238E27FC236}">
                <a16:creationId xmlns:a16="http://schemas.microsoft.com/office/drawing/2014/main" id="{6ED3FFD3-CDE2-FCC2-A38F-D35ACEDF0413}"/>
              </a:ext>
            </a:extLst>
          </p:cNvPr>
          <p:cNvSpPr>
            <a:spLocks noGrp="1"/>
          </p:cNvSpPr>
          <p:nvPr>
            <p:ph type="subTitle" sz="half" idx="12" hasCustomPrompt="1"/>
          </p:nvPr>
        </p:nvSpPr>
        <p:spPr>
          <a:xfrm>
            <a:off x="4367809" y="3068960"/>
            <a:ext cx="3455986" cy="504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chapter title…</a:t>
            </a:r>
          </a:p>
        </p:txBody>
      </p:sp>
      <p:sp>
        <p:nvSpPr>
          <p:cNvPr id="9" name="Content SubTitle 3">
            <a:extLst>
              <a:ext uri="{FF2B5EF4-FFF2-40B4-BE49-F238E27FC236}">
                <a16:creationId xmlns:a16="http://schemas.microsoft.com/office/drawing/2014/main" id="{32AAEA90-138B-86CB-95CD-90DECB1CE786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8112125" y="3068960"/>
            <a:ext cx="3455988" cy="504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800" b="1"/>
            </a:lvl9pPr>
          </a:lstStyle>
          <a:p>
            <a:pPr lvl="0"/>
            <a:r>
              <a:rPr lang="en-US" dirty="0"/>
              <a:t>Click to add chapter title…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D670F46-63F5-45AB-9719-39F61CEB7B5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84985A9-9E7F-45D2-B90C-05D13692215A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37274CC-35DF-5E71-0639-FC44653DD56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4C6604-EA1F-1146-48BB-964515DB1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Bildplatzhalter 1">
            <a:extLst>
              <a:ext uri="{FF2B5EF4-FFF2-40B4-BE49-F238E27FC236}">
                <a16:creationId xmlns:a16="http://schemas.microsoft.com/office/drawing/2014/main" id="{B1C89AEC-4B2E-54A1-FFE9-F6E5C8E37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8" y="2133600"/>
            <a:ext cx="1439862" cy="792163"/>
          </a:xfrm>
        </p:spPr>
        <p:txBody>
          <a:bodyPr/>
          <a:lstStyle>
            <a:lvl1pPr marL="0" indent="0" algn="ctr">
              <a:buNone/>
              <a:defRPr sz="950"/>
            </a:lvl1pPr>
          </a:lstStyle>
          <a:p>
            <a:r>
              <a:rPr lang="en-US" dirty="0"/>
              <a:t>Click icon to add </a:t>
            </a:r>
            <a:r>
              <a:rPr lang="en-US"/>
              <a:t>picture…</a:t>
            </a:r>
            <a:endParaRPr lang="en-US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5F799020-E2E2-26EE-97E9-C2A05AE0E7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67213" y="2133600"/>
            <a:ext cx="1439862" cy="792163"/>
          </a:xfrm>
        </p:spPr>
        <p:txBody>
          <a:bodyPr/>
          <a:lstStyle>
            <a:lvl1pPr marL="0" indent="0" algn="ctr">
              <a:buNone/>
              <a:defRPr sz="950"/>
            </a:lvl1pPr>
          </a:lstStyle>
          <a:p>
            <a:r>
              <a:rPr lang="en-US" dirty="0"/>
              <a:t>Click icon to add </a:t>
            </a:r>
            <a:r>
              <a:rPr lang="en-US"/>
              <a:t>picture…</a:t>
            </a:r>
            <a:endParaRPr lang="en-US" dirty="0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27E3D8C-37E6-E527-9FD8-6540C4AEC9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2125" y="2133600"/>
            <a:ext cx="1439863" cy="790575"/>
          </a:xfrm>
        </p:spPr>
        <p:txBody>
          <a:bodyPr/>
          <a:lstStyle>
            <a:lvl1pPr marL="0" indent="0" algn="ctr">
              <a:buNone/>
              <a:defRPr sz="950"/>
            </a:lvl1pPr>
          </a:lstStyle>
          <a:p>
            <a:r>
              <a:rPr lang="en-US" dirty="0"/>
              <a:t>Click icon to add </a:t>
            </a:r>
            <a:r>
              <a:rPr lang="en-US"/>
              <a:t>picture…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8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1842" userDrawn="1">
          <p15:clr>
            <a:srgbClr val="FBAE40"/>
          </p15:clr>
        </p15:guide>
        <p15:guide id="3" orient="horz" pos="19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33585E-27B6-A8E6-227B-2E7FAE1147C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E3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70840D9-A9D9-E9FB-4DC0-2A076372C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340768"/>
            <a:ext cx="8136434" cy="3600400"/>
          </a:xfrm>
        </p:spPr>
        <p:txBody>
          <a:bodyPr tIns="54000" anchor="t" anchorCtr="0">
            <a:noAutofit/>
          </a:bodyPr>
          <a:lstStyle>
            <a:lvl1pPr>
              <a:defRPr sz="6600"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51FBF2D-EB00-811C-DE69-BABFC2E34C05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5734050"/>
            <a:ext cx="7201396" cy="647278"/>
          </a:xfrm>
        </p:spPr>
        <p:txBody>
          <a:bodyPr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0" indent="0">
              <a:buNone/>
              <a:defRPr sz="1800">
                <a:solidFill>
                  <a:schemeClr val="tx1"/>
                </a:solidFill>
              </a:defRPr>
            </a:lvl5pPr>
            <a:lvl6pPr marL="0" indent="0">
              <a:buNone/>
              <a:defRPr sz="1800">
                <a:solidFill>
                  <a:schemeClr val="tx1"/>
                </a:solidFill>
              </a:defRPr>
            </a:lvl6pPr>
            <a:lvl7pPr marL="0" indent="0">
              <a:buNone/>
              <a:defRPr sz="1800">
                <a:solidFill>
                  <a:schemeClr val="tx1"/>
                </a:solidFill>
              </a:defRPr>
            </a:lvl7pPr>
            <a:lvl8pPr marL="0" indent="0">
              <a:buNone/>
              <a:defRPr sz="1800">
                <a:solidFill>
                  <a:schemeClr val="tx1"/>
                </a:solidFill>
              </a:defRPr>
            </a:lvl8pPr>
            <a:lvl9pPr marL="0" indent="0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subtitle…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0084676-9EC6-0E62-F117-F39070E7A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436" y="5949280"/>
            <a:ext cx="133817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70840D9-A9D9-E9FB-4DC0-2A076372C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92" y="1340768"/>
            <a:ext cx="8136434" cy="3600400"/>
          </a:xfrm>
        </p:spPr>
        <p:txBody>
          <a:bodyPr tIns="54000" anchor="t" anchorCtr="0">
            <a:noAutofit/>
          </a:bodyPr>
          <a:lstStyle>
            <a:lvl1pPr>
              <a:defRPr sz="6600"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51FBF2D-EB00-811C-DE69-BABFC2E34C05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5734050"/>
            <a:ext cx="7201396" cy="647278"/>
          </a:xfrm>
        </p:spPr>
        <p:txBody>
          <a:bodyPr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0" indent="0">
              <a:buNone/>
              <a:defRPr sz="1800">
                <a:solidFill>
                  <a:schemeClr val="tx1"/>
                </a:solidFill>
              </a:defRPr>
            </a:lvl5pPr>
            <a:lvl6pPr marL="0" indent="0">
              <a:buNone/>
              <a:defRPr sz="1800">
                <a:solidFill>
                  <a:schemeClr val="tx1"/>
                </a:solidFill>
              </a:defRPr>
            </a:lvl6pPr>
            <a:lvl7pPr marL="0" indent="0">
              <a:buNone/>
              <a:defRPr sz="1800">
                <a:solidFill>
                  <a:schemeClr val="tx1"/>
                </a:solidFill>
              </a:defRPr>
            </a:lvl7pPr>
            <a:lvl8pPr marL="0" indent="0">
              <a:buNone/>
              <a:defRPr sz="1800">
                <a:solidFill>
                  <a:schemeClr val="tx1"/>
                </a:solidFill>
              </a:defRPr>
            </a:lvl8pPr>
            <a:lvl9pPr marL="0" indent="0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subtitle…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0084676-9EC6-0E62-F117-F39070E7A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436" y="5949280"/>
            <a:ext cx="133817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42470E-E97B-07CB-41E8-68B03352F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F824F-3B47-5844-DE29-579211182B9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266218C-D721-4779-8579-E55F69F529FC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228D1-2F57-2A30-210C-35D6B755BE0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97A42-3090-1719-ECD6-593F675FDC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8052CAE2-BA70-CFDC-538C-C051C352A6C6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</p:spTree>
    <p:extLst>
      <p:ext uri="{BB962C8B-B14F-4D97-AF65-F5344CB8AC3E}">
        <p14:creationId xmlns:p14="http://schemas.microsoft.com/office/powerpoint/2010/main" val="13224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A8A5823-93A0-5506-6509-958EAEB92C43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1C63FA-C340-3B9B-252D-8DE6693D4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title…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76EC1487-5B92-7E3F-4BA3-251C7D0CB2C9}"/>
              </a:ext>
            </a:extLst>
          </p:cNvPr>
          <p:cNvSpPr>
            <a:spLocks noGrp="1"/>
          </p:cNvSpPr>
          <p:nvPr>
            <p:ph type="subTitle" sz="quarter" idx="10" hasCustomPrompt="1"/>
          </p:nvPr>
        </p:nvSpPr>
        <p:spPr>
          <a:xfrm>
            <a:off x="623392" y="1052736"/>
            <a:ext cx="10944225" cy="431800"/>
          </a:xfrm>
        </p:spPr>
        <p:txBody>
          <a:bodyPr tIns="1800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2pPr>
            <a:lvl3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3pPr>
            <a:lvl4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4pPr>
            <a:lvl5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5pPr>
            <a:lvl6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6pPr>
            <a:lvl7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7pPr>
            <a:lvl8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8pPr>
            <a:lvl9pPr marL="0" indent="0">
              <a:lnSpc>
                <a:spcPct val="95000"/>
              </a:lnSpc>
              <a:spcAft>
                <a:spcPts val="0"/>
              </a:spcAft>
              <a:buNone/>
              <a:defRPr sz="2400" b="1"/>
            </a:lvl9pPr>
          </a:lstStyle>
          <a:p>
            <a:pPr lvl="0"/>
            <a:r>
              <a:rPr lang="en-US" dirty="0"/>
              <a:t>Click to add subtitle (optional)…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327A198-1E6E-4C52-44CF-96612A338AE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0B15DD1-2467-49F5-9E36-4BE7B23F0FB8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F2697B-C084-AFEC-A139-20A3C0EBA92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• Presentation Title • More Info </a:t>
            </a:r>
            <a:r>
              <a:rPr lang="en-US"/>
              <a:t>•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4C512B-983C-4479-3389-74F6BE3899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4A3771-519F-49B0-9EA1-438829C1E4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9CE1C5B-F25F-73CD-3B68-E0C9D7C6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76671"/>
            <a:ext cx="10945313" cy="1223541"/>
          </a:xfrm>
          <a:prstGeom prst="rect">
            <a:avLst/>
          </a:prstGeom>
        </p:spPr>
        <p:txBody>
          <a:bodyPr vert="horz" lIns="0" tIns="90000" rIns="0" bIns="0" rtlCol="0" anchor="t" anchorCtr="0">
            <a:noAutofit/>
          </a:bodyPr>
          <a:lstStyle/>
          <a:p>
            <a:r>
              <a:rPr lang="en-US" dirty="0"/>
              <a:t>Click to add title…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1C9649B-1AA9-B782-0613-6E4847EC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10945313" cy="3889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add text…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4305C3B0-4FBE-E68F-FAF4-D44E3ADA25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240463" y="6381328"/>
            <a:ext cx="2519362" cy="144024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marL="0" indent="0" algn="r">
              <a:defRPr sz="800">
                <a:solidFill>
                  <a:schemeClr val="tx1"/>
                </a:solidFill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>
                <a:solidFill>
                  <a:schemeClr val="tx1"/>
                </a:solidFill>
              </a:defRPr>
            </a:lvl7pPr>
            <a:lvl8pPr marL="0" indent="0" algn="r">
              <a:defRPr sz="800">
                <a:solidFill>
                  <a:schemeClr val="tx1"/>
                </a:solidFill>
              </a:defRPr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F46B7287-CD72-49D2-BBA6-0A12B764EBEA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F64F3DC-7EB7-83A6-A72C-D85BD6D5FD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04863" y="6381288"/>
            <a:ext cx="5146675" cy="144024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marL="0" indent="0" algn="l">
              <a:defRPr sz="800">
                <a:solidFill>
                  <a:schemeClr val="tx1"/>
                </a:solidFill>
              </a:defRPr>
            </a:lvl1pPr>
            <a:lvl2pPr marL="0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/>
              <a:t>• Presentation Title • More Info • Confidential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41BBC64-64B9-6E7D-EFC7-C2437F923C6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23392" y="6381328"/>
            <a:ext cx="144000" cy="144024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marL="0" indent="0" algn="r">
              <a:defRPr sz="800" b="1">
                <a:solidFill>
                  <a:schemeClr val="accent1"/>
                </a:solidFill>
              </a:defRPr>
            </a:lvl1pPr>
            <a:lvl2pPr marL="0" indent="0" algn="r">
              <a:defRPr sz="800" b="1">
                <a:solidFill>
                  <a:schemeClr val="accent1"/>
                </a:solidFill>
              </a:defRPr>
            </a:lvl2pPr>
            <a:lvl3pPr marL="0" indent="0" algn="r">
              <a:defRPr sz="800" b="1">
                <a:solidFill>
                  <a:schemeClr val="accent1"/>
                </a:solidFill>
              </a:defRPr>
            </a:lvl3pPr>
            <a:lvl4pPr marL="0" indent="0" algn="r">
              <a:defRPr sz="800" b="1">
                <a:solidFill>
                  <a:schemeClr val="accent1"/>
                </a:solidFill>
              </a:defRPr>
            </a:lvl4pPr>
            <a:lvl5pPr marL="0" indent="0" algn="r">
              <a:defRPr sz="800" b="1">
                <a:solidFill>
                  <a:schemeClr val="accent1"/>
                </a:solidFill>
              </a:defRPr>
            </a:lvl5pPr>
            <a:lvl6pPr marL="0" indent="0" algn="r">
              <a:defRPr sz="800" b="1">
                <a:solidFill>
                  <a:schemeClr val="accent1"/>
                </a:solidFill>
              </a:defRPr>
            </a:lvl6pPr>
            <a:lvl7pPr marL="0" indent="0" algn="r">
              <a:defRPr sz="800" b="1">
                <a:solidFill>
                  <a:schemeClr val="accent1"/>
                </a:solidFill>
              </a:defRPr>
            </a:lvl7pPr>
            <a:lvl8pPr marL="0" indent="0" algn="r">
              <a:defRPr sz="800" b="1">
                <a:solidFill>
                  <a:schemeClr val="accent1"/>
                </a:solidFill>
              </a:defRPr>
            </a:lvl8pPr>
            <a:lvl9pPr marL="0" indent="0" algn="r">
              <a:defRPr sz="800" b="1">
                <a:solidFill>
                  <a:schemeClr val="accent1"/>
                </a:solidFill>
              </a:defRPr>
            </a:lvl9pPr>
          </a:lstStyle>
          <a:p>
            <a:fld id="{0E4A3771-519F-49B0-9EA1-438829C1E4FB}" type="slidenum">
              <a:rPr lang="en-GB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9C5965-BECD-E117-DC92-0CFF9D71BF1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334608" y="629134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8" r:id="rId3"/>
    <p:sldLayoutId id="2147483662" r:id="rId4"/>
    <p:sldLayoutId id="2147483677" r:id="rId5"/>
    <p:sldLayoutId id="2147483651" r:id="rId6"/>
    <p:sldLayoutId id="2147483680" r:id="rId7"/>
    <p:sldLayoutId id="2147483654" r:id="rId8"/>
    <p:sldLayoutId id="2147483650" r:id="rId9"/>
    <p:sldLayoutId id="2147483652" r:id="rId10"/>
    <p:sldLayoutId id="2147483679" r:id="rId11"/>
    <p:sldLayoutId id="2147483653" r:id="rId12"/>
    <p:sldLayoutId id="2147483656" r:id="rId13"/>
    <p:sldLayoutId id="2147483657" r:id="rId14"/>
    <p:sldLayoutId id="2147483670" r:id="rId15"/>
    <p:sldLayoutId id="2147483676" r:id="rId16"/>
    <p:sldLayoutId id="2147483671" r:id="rId17"/>
    <p:sldLayoutId id="2147483661" r:id="rId18"/>
    <p:sldLayoutId id="2147483668" r:id="rId19"/>
    <p:sldLayoutId id="2147483667" r:id="rId20"/>
    <p:sldLayoutId id="2147483666" r:id="rId21"/>
    <p:sldLayoutId id="2147483665" r:id="rId22"/>
    <p:sldLayoutId id="2147483675" r:id="rId23"/>
    <p:sldLayoutId id="2147483664" r:id="rId24"/>
    <p:sldLayoutId id="2147483673" r:id="rId25"/>
    <p:sldLayoutId id="2147483681" r:id="rId26"/>
    <p:sldLayoutId id="2147483672" r:id="rId27"/>
    <p:sldLayoutId id="2147483682" r:id="rId28"/>
    <p:sldLayoutId id="214748366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72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+mj-lt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" indent="-4572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6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93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2296" userDrawn="1">
          <p15:clr>
            <a:srgbClr val="FBAE40"/>
          </p15:clr>
        </p15:guide>
        <p15:guide id="10" orient="horz" pos="4020" userDrawn="1">
          <p15:clr>
            <a:srgbClr val="F26B43"/>
          </p15:clr>
        </p15:guide>
        <p15:guide id="11" pos="1980" userDrawn="1">
          <p15:clr>
            <a:srgbClr val="FBAE40"/>
          </p15:clr>
        </p15:guide>
        <p15:guide id="12" pos="2162" userDrawn="1">
          <p15:clr>
            <a:srgbClr val="FBAE40"/>
          </p15:clr>
        </p15:guide>
        <p15:guide id="14" orient="horz" pos="1162" userDrawn="1">
          <p15:clr>
            <a:srgbClr val="F26B43"/>
          </p15:clr>
        </p15:guide>
        <p15:guide id="15" pos="3749" userDrawn="1">
          <p15:clr>
            <a:srgbClr val="FBAE40"/>
          </p15:clr>
        </p15:guide>
        <p15:guide id="16" pos="3931" userDrawn="1">
          <p15:clr>
            <a:srgbClr val="FBAE40"/>
          </p15:clr>
        </p15:guide>
        <p15:guide id="17" pos="5518" userDrawn="1">
          <p15:clr>
            <a:srgbClr val="FBAE40"/>
          </p15:clr>
        </p15:guide>
        <p15:guide id="18" pos="5700" userDrawn="1">
          <p15:clr>
            <a:srgbClr val="FBAE40"/>
          </p15:clr>
        </p15:guide>
        <p15:guide id="20" pos="2570" userDrawn="1">
          <p15:clr>
            <a:srgbClr val="FBAE40"/>
          </p15:clr>
        </p15:guide>
        <p15:guide id="21" pos="2751" userDrawn="1">
          <p15:clr>
            <a:srgbClr val="FBAE40"/>
          </p15:clr>
        </p15:guide>
        <p15:guide id="22" pos="4929" userDrawn="1">
          <p15:clr>
            <a:srgbClr val="FBAE40"/>
          </p15:clr>
        </p15:guide>
        <p15:guide id="23" pos="5110" userDrawn="1">
          <p15:clr>
            <a:srgbClr val="FBAE40"/>
          </p15:clr>
        </p15:guide>
        <p15:guide id="24" orient="horz" pos="2478" userDrawn="1">
          <p15:clr>
            <a:srgbClr val="FBAE40"/>
          </p15:clr>
        </p15:guide>
        <p15:guide id="25" orient="horz" pos="238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110" userDrawn="1">
          <p15:clr>
            <a:srgbClr val="F26B43"/>
          </p15:clr>
        </p15:guide>
        <p15:guide id="29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085CD-54D0-F8E7-E69A-16CA93168D74}"/>
              </a:ext>
            </a:extLst>
          </p:cNvPr>
          <p:cNvSpPr/>
          <p:nvPr/>
        </p:nvSpPr>
        <p:spPr>
          <a:xfrm>
            <a:off x="5735960" y="407769"/>
            <a:ext cx="6456040" cy="5708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Untertitel 11">
            <a:extLst>
              <a:ext uri="{FF2B5EF4-FFF2-40B4-BE49-F238E27FC236}">
                <a16:creationId xmlns:a16="http://schemas.microsoft.com/office/drawing/2014/main" id="{194C6CC6-8A0B-4255-A01E-988C790640D7}"/>
              </a:ext>
            </a:extLst>
          </p:cNvPr>
          <p:cNvSpPr txBox="1">
            <a:spLocks/>
          </p:cNvSpPr>
          <p:nvPr/>
        </p:nvSpPr>
        <p:spPr>
          <a:xfrm>
            <a:off x="381362" y="516241"/>
            <a:ext cx="10124252" cy="46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tabLst>
                <a:tab pos="3451225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None/>
              <a:tabLst>
                <a:tab pos="3451225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451225" algn="r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451225" algn="r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3451225" algn="r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noProof="0" dirty="0"/>
              <a:t>Смеситель Franke </a:t>
            </a:r>
            <a:r>
              <a:rPr lang="en-US" sz="2400" b="1" noProof="0" dirty="0">
                <a:solidFill>
                  <a:schemeClr val="accent1"/>
                </a:solidFill>
              </a:rPr>
              <a:t>Atlas Neo Sensor</a:t>
            </a:r>
            <a:r>
              <a:rPr lang="ru-RU" sz="2400" b="1" noProof="0" dirty="0">
                <a:solidFill>
                  <a:schemeClr val="accent1"/>
                </a:solidFill>
              </a:rPr>
              <a:t>    </a:t>
            </a:r>
            <a:r>
              <a:rPr lang="ru-RU" sz="2400" noProof="0" dirty="0">
                <a:solidFill>
                  <a:schemeClr val="bg1"/>
                </a:solidFill>
              </a:rPr>
              <a:t>– полная свобода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46991C-6F70-A4B8-C27A-B29C44BF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13709"/>
          <a:stretch/>
        </p:blipFill>
        <p:spPr>
          <a:xfrm>
            <a:off x="7025805" y="1280007"/>
            <a:ext cx="4384839" cy="2907416"/>
          </a:xfrm>
          <a:prstGeom prst="rect">
            <a:avLst/>
          </a:prstGeom>
          <a:noFill/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id="{CA9EA1ED-A913-0CA6-D68B-0907AAB7D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92" y="4518942"/>
            <a:ext cx="952990" cy="842084"/>
          </a:xfrm>
          <a:prstGeom prst="rect">
            <a:avLst/>
          </a:prstGeom>
        </p:spPr>
      </p:pic>
      <p:pic>
        <p:nvPicPr>
          <p:cNvPr id="10" name="Grafik 18">
            <a:extLst>
              <a:ext uri="{FF2B5EF4-FFF2-40B4-BE49-F238E27FC236}">
                <a16:creationId xmlns:a16="http://schemas.microsoft.com/office/drawing/2014/main" id="{D2580C87-9F1F-1190-A82C-9823A6B4F8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096" y="1959780"/>
            <a:ext cx="1393966" cy="1794142"/>
          </a:xfrm>
          <a:prstGeom prst="rect">
            <a:avLst/>
          </a:prstGeom>
        </p:spPr>
      </p:pic>
      <p:pic>
        <p:nvPicPr>
          <p:cNvPr id="8" name="Grafik 14">
            <a:extLst>
              <a:ext uri="{FF2B5EF4-FFF2-40B4-BE49-F238E27FC236}">
                <a16:creationId xmlns:a16="http://schemas.microsoft.com/office/drawing/2014/main" id="{2D0DAEB8-1B9B-97DE-AEF1-871AB446D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55" y="4187423"/>
            <a:ext cx="586801" cy="586801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EBB32D9A-24B0-48E4-B8DC-DCCA8E46EE96}"/>
              </a:ext>
            </a:extLst>
          </p:cNvPr>
          <p:cNvSpPr txBox="1">
            <a:spLocks/>
          </p:cNvSpPr>
          <p:nvPr/>
        </p:nvSpPr>
        <p:spPr>
          <a:xfrm>
            <a:off x="2567608" y="1943928"/>
            <a:ext cx="3998592" cy="22322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Скорость срабатывания сенсора – </a:t>
            </a:r>
            <a:r>
              <a:rPr lang="ru-RU" b="0" dirty="0"/>
              <a:t>меньше секунды</a:t>
            </a:r>
          </a:p>
          <a:p>
            <a:endParaRPr lang="ru-RU" b="0" dirty="0">
              <a:solidFill>
                <a:schemeClr val="tx1"/>
              </a:solidFill>
            </a:endParaRPr>
          </a:p>
          <a:p>
            <a:r>
              <a:rPr lang="ru-RU" b="0" dirty="0"/>
              <a:t>Экономия воды и электричества </a:t>
            </a:r>
            <a:r>
              <a:rPr lang="ru-RU" b="0" dirty="0">
                <a:solidFill>
                  <a:schemeClr val="tx1"/>
                </a:solidFill>
              </a:rPr>
              <a:t>за счет аэратора </a:t>
            </a:r>
            <a:r>
              <a:rPr lang="en-US" b="0" dirty="0" err="1">
                <a:solidFill>
                  <a:schemeClr val="tx1"/>
                </a:solidFill>
              </a:rPr>
              <a:t>Neopearl</a:t>
            </a:r>
            <a:r>
              <a:rPr lang="ru-RU" b="0" dirty="0">
                <a:solidFill>
                  <a:schemeClr val="tx1"/>
                </a:solidFill>
              </a:rPr>
              <a:t> с ламинарным потоком воды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chemeClr val="tx1"/>
                </a:solidFill>
              </a:rPr>
              <a:t>и настраиваемой температуры подачи воды</a:t>
            </a:r>
          </a:p>
          <a:p>
            <a:endParaRPr lang="ru-RU" b="0" dirty="0">
              <a:solidFill>
                <a:schemeClr val="tx1"/>
              </a:solidFill>
            </a:endParaRPr>
          </a:p>
          <a:p>
            <a:r>
              <a:rPr lang="ru-RU" b="0" dirty="0"/>
              <a:t> Поддержание чистоты </a:t>
            </a:r>
            <a:r>
              <a:rPr lang="ru-RU" b="0" dirty="0">
                <a:solidFill>
                  <a:schemeClr val="tx1"/>
                </a:solidFill>
              </a:rPr>
              <a:t>на кухне и самого смесителя</a:t>
            </a:r>
          </a:p>
          <a:p>
            <a:endParaRPr lang="ru-RU" b="0" dirty="0">
              <a:solidFill>
                <a:schemeClr val="tx1"/>
              </a:solidFill>
            </a:endParaRPr>
          </a:p>
          <a:p>
            <a:r>
              <a:rPr lang="ru-RU" b="0" dirty="0">
                <a:solidFill>
                  <a:schemeClr val="tx1"/>
                </a:solidFill>
              </a:rPr>
              <a:t>Элегантный дизайн в сочетании с высокой функциональностью</a:t>
            </a:r>
          </a:p>
        </p:txBody>
      </p:sp>
      <p:pic>
        <p:nvPicPr>
          <p:cNvPr id="11" name="Рисунок 10" descr="Изображение выглядит как человек, в помещении, одежда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2C28B3-501B-58EE-E76E-93B1AD6C5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r="3979" b="-1"/>
          <a:stretch/>
        </p:blipFill>
        <p:spPr>
          <a:xfrm>
            <a:off x="7481469" y="4384101"/>
            <a:ext cx="3473510" cy="195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179596"/>
      </p:ext>
    </p:extLst>
  </p:cSld>
  <p:clrMapOvr>
    <a:masterClrMapping/>
  </p:clrMapOvr>
</p:sld>
</file>

<file path=ppt/theme/theme1.xml><?xml version="1.0" encoding="utf-8"?>
<a:theme xmlns:a="http://schemas.openxmlformats.org/drawingml/2006/main" name="FRANKE Master">
  <a:themeElements>
    <a:clrScheme name="FRANKE-Colors-v1-01">
      <a:dk1>
        <a:sysClr val="windowText" lastClr="000000"/>
      </a:dk1>
      <a:lt1>
        <a:sysClr val="window" lastClr="FFFFFF"/>
      </a:lt1>
      <a:dk2>
        <a:srgbClr val="406378"/>
      </a:dk2>
      <a:lt2>
        <a:srgbClr val="ADC3C4"/>
      </a:lt2>
      <a:accent1>
        <a:srgbClr val="E73743"/>
      </a:accent1>
      <a:accent2>
        <a:srgbClr val="000000"/>
      </a:accent2>
      <a:accent3>
        <a:srgbClr val="53565A"/>
      </a:accent3>
      <a:accent4>
        <a:srgbClr val="898B8D"/>
      </a:accent4>
      <a:accent5>
        <a:srgbClr val="B2B1B1"/>
      </a:accent5>
      <a:accent6>
        <a:srgbClr val="D9D8D7"/>
      </a:accent6>
      <a:hlink>
        <a:srgbClr val="000000"/>
      </a:hlink>
      <a:folHlink>
        <a:srgbClr val="000000"/>
      </a:folHlink>
    </a:clrScheme>
    <a:fontScheme name="Arial-Arial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in-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flat" cmpd="sng" algn="ctr">
          <a:solidFill>
            <a:schemeClr val="phClr">
              <a:satMod val="100000"/>
            </a:schemeClr>
          </a:solidFill>
          <a:prstDash val="solid"/>
        </a:ln>
        <a:ln w="3175" cap="flat" cmpd="sng" algn="ctr">
          <a:solidFill>
            <a:schemeClr val="phClr">
              <a:satMod val="100000"/>
              <a:tint val="100000"/>
              <a:shade val="100000"/>
              <a:lumMod val="100000"/>
            </a:schemeClr>
          </a:solidFill>
          <a:prstDash val="solid"/>
        </a:ln>
        <a:ln w="3175" cap="flat" cmpd="sng" algn="ctr">
          <a:solidFill>
            <a:schemeClr val="bg1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FRANKE-Colors-v1-01">
        <a:dk1>
          <a:sysClr val="windowText" lastClr="000000"/>
        </a:dk1>
        <a:lt1>
          <a:sysClr val="window" lastClr="FFFFFF"/>
        </a:lt1>
        <a:dk2>
          <a:srgbClr val="406378"/>
        </a:dk2>
        <a:lt2>
          <a:srgbClr val="ADC3C4"/>
        </a:lt2>
        <a:accent1>
          <a:srgbClr val="E73743"/>
        </a:accent1>
        <a:accent2>
          <a:srgbClr val="000000"/>
        </a:accent2>
        <a:accent3>
          <a:srgbClr val="53565A"/>
        </a:accent3>
        <a:accent4>
          <a:srgbClr val="898B8D"/>
        </a:accent4>
        <a:accent5>
          <a:srgbClr val="B2B1B1"/>
        </a:accent5>
        <a:accent6>
          <a:srgbClr val="D9D8D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urgundy">
      <a:srgbClr val="511E22"/>
    </a:custClr>
    <a:custClr name="Dark Coffee">
      <a:srgbClr val="3B271E"/>
    </a:custClr>
    <a:custClr name="Mocha">
      <a:srgbClr val="856151"/>
    </a:custClr>
    <a:custClr name="Wheat">
      <a:srgbClr val="E2B27D"/>
    </a:custClr>
    <a:custClr name="Champagne">
      <a:srgbClr val="F0E2DF"/>
    </a:custClr>
    <a:custClr name="Blueberry">
      <a:srgbClr val="2E3349"/>
    </a:custClr>
    <a:custClr name="Lavender">
      <a:srgbClr val="406378"/>
    </a:custClr>
    <a:custClr name="Rosemary">
      <a:srgbClr val="ADC3C4"/>
    </a:custClr>
    <a:custClr name="Basil">
      <a:srgbClr val="202819"/>
    </a:custClr>
    <a:custClr name="Sage">
      <a:srgbClr val="C0CCB8"/>
    </a:custClr>
    <a:custClr name="Burgundy 75%">
      <a:srgbClr val="7C5659"/>
    </a:custClr>
    <a:custClr name="Dark Coffe 75%">
      <a:srgbClr val="6C5D56"/>
    </a:custClr>
    <a:custClr name="Mocha 75%">
      <a:srgbClr val="9F897E"/>
    </a:custClr>
    <a:custClr name="Wheat 75%">
      <a:srgbClr val="E3C6A3"/>
    </a:custClr>
    <a:custClr name="Champagne 75%">
      <a:srgbClr val="F2E9E7"/>
    </a:custClr>
    <a:custClr name="Blueberry 75%">
      <a:srgbClr val="636675"/>
    </a:custClr>
    <a:custClr name="Lavender 75%">
      <a:srgbClr val="758A98"/>
    </a:custClr>
    <a:custClr name="Rosemary 75%">
      <a:srgbClr val="C5D1D3"/>
    </a:custClr>
    <a:custClr name="Basil 75%">
      <a:srgbClr val="637562"/>
    </a:custClr>
    <a:custClr name="Sage 75%">
      <a:srgbClr val="D2D9CB"/>
    </a:custClr>
    <a:custClr name="Burgundy 50%">
      <a:srgbClr val="A88F91"/>
    </a:custClr>
    <a:custClr name="Dark Coffe 50%">
      <a:srgbClr val="9D938F"/>
    </a:custClr>
    <a:custClr name="Mocha 50%">
      <a:srgbClr val="BFB0A9"/>
    </a:custClr>
    <a:custClr name="Wheat 50%">
      <a:srgbClr val="ECD8C1"/>
    </a:custClr>
    <a:custClr name="Champagne 50%">
      <a:srgbClr val="F6F0EF"/>
    </a:custClr>
    <a:custClr name="Blueberry 50%">
      <a:srgbClr val="9799A3"/>
    </a:custClr>
    <a:custClr name="Lavender 50%">
      <a:srgbClr val="A2B1BA"/>
    </a:custClr>
    <a:custClr name="Rosemary 50%">
      <a:srgbClr val="D8E1E1"/>
    </a:custClr>
    <a:custClr name="Basil 50%">
      <a:srgbClr val="97A396"/>
    </a:custClr>
    <a:custClr name="Sage 50%">
      <a:srgbClr val="E1E6DD"/>
    </a:custClr>
  </a:custClrLst>
  <a:extLst>
    <a:ext uri="{05A4C25C-085E-4340-85A3-A5531E510DB2}">
      <thm15:themeFamily xmlns:thm15="http://schemas.microsoft.com/office/thememl/2012/main" name="Presentation4" id="{06FC6B10-BF93-40FF-8DF6-58D44E09963C}" vid="{7E3EBBDA-6F32-4062-A7B9-7B64C0FF9090}"/>
    </a:ext>
  </a:extLst>
</a:theme>
</file>

<file path=ppt/theme/theme2.xml><?xml version="1.0" encoding="utf-8"?>
<a:theme xmlns:a="http://schemas.openxmlformats.org/drawingml/2006/main" name="Office Theme">
  <a:themeElements>
    <a:clrScheme name="FRANKE-Colors-v1-01">
      <a:dk1>
        <a:sysClr val="windowText" lastClr="000000"/>
      </a:dk1>
      <a:lt1>
        <a:sysClr val="window" lastClr="FFFFFF"/>
      </a:lt1>
      <a:dk2>
        <a:srgbClr val="406378"/>
      </a:dk2>
      <a:lt2>
        <a:srgbClr val="ADC3C4"/>
      </a:lt2>
      <a:accent1>
        <a:srgbClr val="E73743"/>
      </a:accent1>
      <a:accent2>
        <a:srgbClr val="000000"/>
      </a:accent2>
      <a:accent3>
        <a:srgbClr val="53565A"/>
      </a:accent3>
      <a:accent4>
        <a:srgbClr val="898B8D"/>
      </a:accent4>
      <a:accent5>
        <a:srgbClr val="B2B1B1"/>
      </a:accent5>
      <a:accent6>
        <a:srgbClr val="D9D8D7"/>
      </a:accent6>
      <a:hlink>
        <a:srgbClr val="000000"/>
      </a:hlink>
      <a:folHlink>
        <a:srgbClr val="000000"/>
      </a:folHlink>
    </a:clrScheme>
    <a:fontScheme name="Arial-Arial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in-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flat" cmpd="sng" algn="ctr">
          <a:solidFill>
            <a:schemeClr val="phClr">
              <a:satMod val="100000"/>
            </a:schemeClr>
          </a:solidFill>
          <a:prstDash val="solid"/>
        </a:ln>
        <a:ln w="3175" cap="flat" cmpd="sng" algn="ctr">
          <a:solidFill>
            <a:schemeClr val="phClr">
              <a:satMod val="100000"/>
              <a:tint val="100000"/>
              <a:shade val="100000"/>
              <a:lumMod val="100000"/>
            </a:schemeClr>
          </a:solidFill>
          <a:prstDash val="solid"/>
        </a:ln>
        <a:ln w="3175" cap="flat" cmpd="sng" algn="ctr">
          <a:solidFill>
            <a:schemeClr val="bg1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NKE-Colors-v1-01">
      <a:dk1>
        <a:sysClr val="windowText" lastClr="000000"/>
      </a:dk1>
      <a:lt1>
        <a:sysClr val="window" lastClr="FFFFFF"/>
      </a:lt1>
      <a:dk2>
        <a:srgbClr val="406378"/>
      </a:dk2>
      <a:lt2>
        <a:srgbClr val="ADC3C4"/>
      </a:lt2>
      <a:accent1>
        <a:srgbClr val="E73743"/>
      </a:accent1>
      <a:accent2>
        <a:srgbClr val="000000"/>
      </a:accent2>
      <a:accent3>
        <a:srgbClr val="53565A"/>
      </a:accent3>
      <a:accent4>
        <a:srgbClr val="898B8D"/>
      </a:accent4>
      <a:accent5>
        <a:srgbClr val="B2B1B1"/>
      </a:accent5>
      <a:accent6>
        <a:srgbClr val="D9D8D7"/>
      </a:accent6>
      <a:hlink>
        <a:srgbClr val="000000"/>
      </a:hlink>
      <a:folHlink>
        <a:srgbClr val="000000"/>
      </a:folHlink>
    </a:clrScheme>
    <a:fontScheme name="Arial-Arial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in-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flat" cmpd="sng" algn="ctr">
          <a:solidFill>
            <a:schemeClr val="phClr">
              <a:satMod val="100000"/>
            </a:schemeClr>
          </a:solidFill>
          <a:prstDash val="solid"/>
        </a:ln>
        <a:ln w="3175" cap="flat" cmpd="sng" algn="ctr">
          <a:solidFill>
            <a:schemeClr val="phClr">
              <a:satMod val="100000"/>
              <a:tint val="100000"/>
              <a:shade val="100000"/>
              <a:lumMod val="100000"/>
            </a:schemeClr>
          </a:solidFill>
          <a:prstDash val="solid"/>
        </a:ln>
        <a:ln w="3175" cap="flat" cmpd="sng" algn="ctr">
          <a:solidFill>
            <a:schemeClr val="bg1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5649570918443BBEB38755DA705CD" ma:contentTypeVersion="7" ma:contentTypeDescription="Create a new document." ma:contentTypeScope="" ma:versionID="a450f56ef3b94e3a66d1e7d3a3385d8c">
  <xsd:schema xmlns:xsd="http://www.w3.org/2001/XMLSchema" xmlns:xs="http://www.w3.org/2001/XMLSchema" xmlns:p="http://schemas.microsoft.com/office/2006/metadata/properties" xmlns:ns2="c7c019bf-0fe5-4e3a-a6a9-fc72bcb278b1" xmlns:ns3="4ea70344-20a9-4b94-99aa-221ff4e7bc50" targetNamespace="http://schemas.microsoft.com/office/2006/metadata/properties" ma:root="true" ma:fieldsID="92d3df72c219288a667e3e2dbad5b04c" ns2:_="" ns3:_="">
    <xsd:import namespace="c7c019bf-0fe5-4e3a-a6a9-fc72bcb278b1"/>
    <xsd:import namespace="4ea70344-20a9-4b94-99aa-221ff4e7b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019bf-0fe5-4e3a-a6a9-fc72bcb27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70344-20a9-4b94-99aa-221ff4e7b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43C21-6629-496C-80CC-EDFD7B49A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c019bf-0fe5-4e3a-a6a9-fc72bcb278b1"/>
    <ds:schemaRef ds:uri="4ea70344-20a9-4b94-99aa-221ff4e7b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318EE4-4048-4FA2-883A-17E62738BD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DE80D5-6D5D-46A4-80CE-B764CC968B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Franke Group Template 2022</Template>
  <TotalTime>25</TotalTime>
  <Words>46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Wingdings</vt:lpstr>
      <vt:lpstr>FRANKE Master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 Besperstov</dc:creator>
  <cp:lastModifiedBy>Anastasia Danilina</cp:lastModifiedBy>
  <cp:revision>3</cp:revision>
  <dcterms:created xsi:type="dcterms:W3CDTF">2022-12-27T13:57:22Z</dcterms:created>
  <dcterms:modified xsi:type="dcterms:W3CDTF">2025-02-26T11:08:18Z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da2c4-5ed6-4de0-89ae-4f857111e79a_Enabled">
    <vt:lpwstr>true</vt:lpwstr>
  </property>
  <property fmtid="{D5CDD505-2E9C-101B-9397-08002B2CF9AE}" pid="3" name="MSIP_Label_9f4da2c4-5ed6-4de0-89ae-4f857111e79a_SetDate">
    <vt:lpwstr>2022-08-29T07:20:15Z</vt:lpwstr>
  </property>
  <property fmtid="{D5CDD505-2E9C-101B-9397-08002B2CF9AE}" pid="4" name="MSIP_Label_9f4da2c4-5ed6-4de0-89ae-4f857111e79a_Method">
    <vt:lpwstr>Standard</vt:lpwstr>
  </property>
  <property fmtid="{D5CDD505-2E9C-101B-9397-08002B2CF9AE}" pid="5" name="MSIP_Label_9f4da2c4-5ed6-4de0-89ae-4f857111e79a_Name">
    <vt:lpwstr>General (not marked)</vt:lpwstr>
  </property>
  <property fmtid="{D5CDD505-2E9C-101B-9397-08002B2CF9AE}" pid="6" name="MSIP_Label_9f4da2c4-5ed6-4de0-89ae-4f857111e79a_SiteId">
    <vt:lpwstr>bc3bbf01-f531-46bd-a22e-129fe76c0345</vt:lpwstr>
  </property>
  <property fmtid="{D5CDD505-2E9C-101B-9397-08002B2CF9AE}" pid="7" name="MSIP_Label_9f4da2c4-5ed6-4de0-89ae-4f857111e79a_ActionId">
    <vt:lpwstr>e2628238-873e-4189-86f6-fae0594176b7</vt:lpwstr>
  </property>
  <property fmtid="{D5CDD505-2E9C-101B-9397-08002B2CF9AE}" pid="8" name="MSIP_Label_9f4da2c4-5ed6-4de0-89ae-4f857111e79a_ContentBits">
    <vt:lpwstr>0</vt:lpwstr>
  </property>
  <property fmtid="{D5CDD505-2E9C-101B-9397-08002B2CF9AE}" pid="9" name="ContentTypeId">
    <vt:lpwstr>0x01010019C5649570918443BBEB38755DA705CD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GridSettings" visible="true"/>
        <mso:control idQ="mso:GuidesShowHide" visible="true"/>
        <mso:control idQ="mso:HeaderFooterInsert" visible="true"/>
        <mso:separator idQ="doc:sep2" visible="true"/>
        <mso:control idQ="mso:SlideNewGalleryInsert" visible="true"/>
        <mso:control idQ="mso:SlideLayoutGallery" visible="true"/>
        <mso:separator idQ="doc:sep3" visible="true"/>
        <mso:control idQ="mso:OutlineDemote" visible="true"/>
        <mso:control idQ="mso:OutlinePromote" visible="true"/>
        <mso:separator idQ="doc:sep4" visible="true"/>
      </mso:documentControls>
    </mso:qat>
  </mso:ribbon>
</mso:customUI>
</file>