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4"/>
    <p:sldMasterId id="2147483821" r:id="rId5"/>
  </p:sldMasterIdLst>
  <p:notesMasterIdLst>
    <p:notesMasterId r:id="rId11"/>
  </p:notesMasterIdLst>
  <p:sldIdLst>
    <p:sldId id="271" r:id="rId6"/>
    <p:sldId id="2142533481" r:id="rId7"/>
    <p:sldId id="2142533533" r:id="rId8"/>
    <p:sldId id="2142533535" r:id="rId9"/>
    <p:sldId id="2142532950" r:id="rId10"/>
  </p:sldIdLst>
  <p:sldSz cx="12192000" cy="6858000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n Carlehed" initials="JC" lastIdx="2" clrIdx="0">
    <p:extLst>
      <p:ext uri="{19B8F6BF-5375-455C-9EA6-DF929625EA0E}">
        <p15:presenceInfo xmlns:p15="http://schemas.microsoft.com/office/powerpoint/2012/main" userId="S::jon.carlehed@gorenje.com::0b3e8cfb-33f7-4d7c-889d-07b4e381fce4" providerId="AD"/>
      </p:ext>
    </p:extLst>
  </p:cmAuthor>
  <p:cmAuthor id="2" name="Markus Carlsson" initials="MC" lastIdx="1" clrIdx="1">
    <p:extLst>
      <p:ext uri="{19B8F6BF-5375-455C-9EA6-DF929625EA0E}">
        <p15:presenceInfo xmlns:p15="http://schemas.microsoft.com/office/powerpoint/2012/main" userId="S::markus.carlsson@gorenje.com::00d02f78-0784-4bc6-9d60-6e89916340f7" providerId="AD"/>
      </p:ext>
    </p:extLst>
  </p:cmAuthor>
  <p:cmAuthor id="3" name="Pernilla Hage Döse" initials="PHD" lastIdx="1" clrIdx="2">
    <p:extLst>
      <p:ext uri="{19B8F6BF-5375-455C-9EA6-DF929625EA0E}">
        <p15:presenceInfo xmlns:p15="http://schemas.microsoft.com/office/powerpoint/2012/main" userId="S::pernilla.hagedoese@gorenje.com::3c78fdbc-4c12-440f-9926-b96df74a96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C1B7"/>
    <a:srgbClr val="AEB29D"/>
    <a:srgbClr val="B5BAA3"/>
    <a:srgbClr val="B09789"/>
    <a:srgbClr val="A68A7A"/>
    <a:srgbClr val="998277"/>
    <a:srgbClr val="4C5753"/>
    <a:srgbClr val="9D9D91"/>
    <a:srgbClr val="2E2F31"/>
    <a:srgbClr val="D2C3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0C7498-6E1D-4973-B604-601E34146111}" v="4" dt="2022-06-21T14:03:38.1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57" autoAdjust="0"/>
    <p:restoredTop sz="96357" autoAdjust="0"/>
  </p:normalViewPr>
  <p:slideViewPr>
    <p:cSldViewPr snapToGrid="0">
      <p:cViewPr varScale="1">
        <p:scale>
          <a:sx n="115" d="100"/>
          <a:sy n="115" d="100"/>
        </p:scale>
        <p:origin x="68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7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698" y="0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F49205-E0D2-44C5-8C10-9120D723FA4B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698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B760B-A300-408A-B94F-CDC1A96B6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95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B36B3D-DFB5-45EB-B2FE-8145AB7AB52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7403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1BBA6-1B1E-4FE8-AD96-8242D46C0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5" y="532584"/>
            <a:ext cx="10990216" cy="121784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E2AF3-8E17-4AF4-B380-59B31F4DD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4763" y="1750423"/>
            <a:ext cx="10990215" cy="72721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EE6A5-D683-4D77-968F-05E0976FEA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4765" y="6469062"/>
            <a:ext cx="3006635" cy="252413"/>
          </a:xfrm>
          <a:prstGeom prst="rect">
            <a:avLst/>
          </a:prstGeom>
        </p:spPr>
        <p:txBody>
          <a:bodyPr/>
          <a:lstStyle/>
          <a:p>
            <a:fld id="{2491D11F-2023-4142-8FF6-FF3F62452633}" type="datetimeFigureOut">
              <a:rPr lang="sv-SE" smtClean="0"/>
              <a:t>2024-02-05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6B4B3A-CAC7-49D5-85EC-76BD719D0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D15289-FB5B-4D71-AA4B-426D05F61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7BF0-74F3-490C-B581-60C71F59DF47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74A9F5D-D455-4AB4-BB79-918D1EF7FB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33865" y="532583"/>
            <a:ext cx="1531112" cy="514814"/>
          </a:xfrm>
          <a:prstGeom prst="rect">
            <a:avLst/>
          </a:prstGeom>
        </p:spPr>
      </p:pic>
      <p:pic>
        <p:nvPicPr>
          <p:cNvPr id="10" name="Picture 9" descr="A body of water&#10;&#10;Description automatically generated">
            <a:extLst>
              <a:ext uri="{FF2B5EF4-FFF2-40B4-BE49-F238E27FC236}">
                <a16:creationId xmlns:a16="http://schemas.microsoft.com/office/drawing/2014/main" id="{8EBFBB0F-B511-4E59-8860-DAA030B88B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4752" y="2621278"/>
            <a:ext cx="10990214" cy="370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450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07161-2F7B-4BD3-861F-CF1FF1DBF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6" y="457201"/>
            <a:ext cx="4197260" cy="1188719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52810-4165-4A09-8C94-79DDD4F3F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116" y="1855179"/>
            <a:ext cx="6186866" cy="400587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7F5C70-5211-4D60-B016-7FD2AE1F09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4766" y="1863117"/>
            <a:ext cx="4197260" cy="40058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162D12-402E-4062-8DC5-AA8C59576D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4765" y="6469062"/>
            <a:ext cx="3006635" cy="252413"/>
          </a:xfrm>
          <a:prstGeom prst="rect">
            <a:avLst/>
          </a:prstGeom>
        </p:spPr>
        <p:txBody>
          <a:bodyPr/>
          <a:lstStyle/>
          <a:p>
            <a:fld id="{2491D11F-2023-4142-8FF6-FF3F62452633}" type="datetimeFigureOut">
              <a:rPr lang="sv-SE" smtClean="0"/>
              <a:t>2024-02-05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C2F283-5E75-4078-9C69-4AAB3967A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296CE0-9FCC-439E-959A-30B2A8738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7BF0-74F3-490C-B581-60C71F59DF47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DA5587BB-462C-4FFC-A149-B3CE8B3D1256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5378115" y="5877878"/>
            <a:ext cx="6186866" cy="435247"/>
          </a:xfrm>
        </p:spPr>
        <p:txBody>
          <a:bodyPr>
            <a:normAutofit/>
          </a:bodyPr>
          <a:lstStyle>
            <a:lvl1pPr marL="0" indent="0" algn="r">
              <a:buNone/>
              <a:defRPr sz="105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411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DCA90-BF5E-49C3-A325-C0DD4A276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6" y="457200"/>
            <a:ext cx="9675223" cy="118872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E8E567-C25D-4DFD-AFA2-04161DEC3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382336" y="1855180"/>
            <a:ext cx="5182645" cy="400587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D8AE3B-8B4C-4C97-B6E6-A4DABF8F0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4766" y="1863118"/>
            <a:ext cx="5182645" cy="400587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4792B5-8189-4693-BAAF-C4A675E63E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4765" y="6469062"/>
            <a:ext cx="3006635" cy="252413"/>
          </a:xfrm>
          <a:prstGeom prst="rect">
            <a:avLst/>
          </a:prstGeom>
        </p:spPr>
        <p:txBody>
          <a:bodyPr/>
          <a:lstStyle/>
          <a:p>
            <a:fld id="{2491D11F-2023-4142-8FF6-FF3F62452633}" type="datetimeFigureOut">
              <a:rPr lang="sv-SE" smtClean="0"/>
              <a:t>2024-02-05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4115F-40BC-4BDD-8111-C2BD1E2F0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768846-3D41-4B8D-B8F1-F6E2CC21E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7BF0-74F3-490C-B581-60C71F59DF47}" type="slidenum">
              <a:rPr lang="sv-SE" smtClean="0"/>
              <a:t>‹#›</a:t>
            </a:fld>
            <a:endParaRPr lang="sv-SE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5B65E6B-CE4B-494C-9533-004EC7208FD4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6382337" y="5877878"/>
            <a:ext cx="5182644" cy="43524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5044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DCA90-BF5E-49C3-A325-C0DD4A276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6" y="457200"/>
            <a:ext cx="9675223" cy="118872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E8E567-C25D-4DFD-AFA2-04161DEC3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382335" y="1864588"/>
            <a:ext cx="5182645" cy="1926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D8AE3B-8B4C-4C97-B6E6-A4DABF8F0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4767" y="1863118"/>
            <a:ext cx="5182646" cy="400587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4792B5-8189-4693-BAAF-C4A675E63E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4765" y="6469062"/>
            <a:ext cx="3006635" cy="252413"/>
          </a:xfrm>
          <a:prstGeom prst="rect">
            <a:avLst/>
          </a:prstGeom>
        </p:spPr>
        <p:txBody>
          <a:bodyPr/>
          <a:lstStyle/>
          <a:p>
            <a:fld id="{2491D11F-2023-4142-8FF6-FF3F62452633}" type="datetimeFigureOut">
              <a:rPr lang="sv-SE" smtClean="0"/>
              <a:t>2024-02-05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4115F-40BC-4BDD-8111-C2BD1E2F0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768846-3D41-4B8D-B8F1-F6E2CC21E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7BF0-74F3-490C-B581-60C71F59DF47}" type="slidenum">
              <a:rPr lang="sv-SE" smtClean="0"/>
              <a:t>‹#›</a:t>
            </a:fld>
            <a:endParaRPr lang="sv-SE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5B65E6B-CE4B-494C-9533-004EC7208FD4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6382336" y="5877107"/>
            <a:ext cx="5182644" cy="43524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A6A5648-0AA8-434D-BC0D-B2CE83EF011F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382335" y="3942988"/>
            <a:ext cx="5182645" cy="1926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5241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DCA90-BF5E-49C3-A325-C0DD4A276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6" y="457200"/>
            <a:ext cx="9675223" cy="118872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E8E567-C25D-4DFD-AFA2-04161DEC3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382337" y="1855179"/>
            <a:ext cx="2512800" cy="400587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D8AE3B-8B4C-4C97-B6E6-A4DABF8F0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4767" y="1863118"/>
            <a:ext cx="5161800" cy="400587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4792B5-8189-4693-BAAF-C4A675E63E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4765" y="6469062"/>
            <a:ext cx="3006635" cy="252413"/>
          </a:xfrm>
          <a:prstGeom prst="rect">
            <a:avLst/>
          </a:prstGeom>
        </p:spPr>
        <p:txBody>
          <a:bodyPr/>
          <a:lstStyle/>
          <a:p>
            <a:fld id="{2491D11F-2023-4142-8FF6-FF3F62452633}" type="datetimeFigureOut">
              <a:rPr lang="sv-SE" smtClean="0"/>
              <a:t>2024-02-05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4115F-40BC-4BDD-8111-C2BD1E2F0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768846-3D41-4B8D-B8F1-F6E2CC21E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7BF0-74F3-490C-B581-60C71F59DF47}" type="slidenum">
              <a:rPr lang="sv-SE" smtClean="0"/>
              <a:t>‹#›</a:t>
            </a:fld>
            <a:endParaRPr lang="sv-SE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5B65E6B-CE4B-494C-9533-004EC7208FD4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6382338" y="5877060"/>
            <a:ext cx="2512799" cy="43524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A6A5648-0AA8-434D-BC0D-B2CE83EF011F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9052182" y="1863118"/>
            <a:ext cx="2512800" cy="400587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02844DE-08EF-4583-8F43-C779AF6C2FA6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9052182" y="5877060"/>
            <a:ext cx="2512799" cy="43524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9668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DCA90-BF5E-49C3-A325-C0DD4A276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6" y="457200"/>
            <a:ext cx="9675223" cy="118872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E8E567-C25D-4DFD-AFA2-04161DEC3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382337" y="1855180"/>
            <a:ext cx="2512800" cy="1926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D8AE3B-8B4C-4C97-B6E6-A4DABF8F0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4767" y="1863118"/>
            <a:ext cx="5161800" cy="400587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4792B5-8189-4693-BAAF-C4A675E63E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4765" y="6469062"/>
            <a:ext cx="3006635" cy="252413"/>
          </a:xfrm>
          <a:prstGeom prst="rect">
            <a:avLst/>
          </a:prstGeom>
        </p:spPr>
        <p:txBody>
          <a:bodyPr/>
          <a:lstStyle/>
          <a:p>
            <a:fld id="{2491D11F-2023-4142-8FF6-FF3F62452633}" type="datetimeFigureOut">
              <a:rPr lang="sv-SE" smtClean="0"/>
              <a:t>2024-02-05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4115F-40BC-4BDD-8111-C2BD1E2F0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768846-3D41-4B8D-B8F1-F6E2CC21E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7BF0-74F3-490C-B581-60C71F59DF47}" type="slidenum">
              <a:rPr lang="sv-SE" smtClean="0"/>
              <a:t>‹#›</a:t>
            </a:fld>
            <a:endParaRPr lang="sv-SE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5B65E6B-CE4B-494C-9533-004EC7208FD4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6382337" y="5876926"/>
            <a:ext cx="2512800" cy="43524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A6A5648-0AA8-434D-BC0D-B2CE83EF011F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9049536" y="1863118"/>
            <a:ext cx="2512800" cy="1926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8B8C9EFF-13F6-4509-92D5-6D64851C06EE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6382337" y="3942988"/>
            <a:ext cx="2512800" cy="1926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781755CB-935A-4DB7-BAEE-E89922AFC68B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9049536" y="3942988"/>
            <a:ext cx="2512800" cy="1926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B522F33-7B24-4841-B73D-31C319C79AC2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9049537" y="5876926"/>
            <a:ext cx="2512799" cy="43524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0148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E8E567-C25D-4DFD-AFA2-04161DEC3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4DCA90-BF5E-49C3-A325-C0DD4A276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6" y="457200"/>
            <a:ext cx="5161801" cy="118872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D8AE3B-8B4C-4C97-B6E6-A4DABF8F0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4767" y="1863118"/>
            <a:ext cx="5161800" cy="400587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4792B5-8189-4693-BAAF-C4A675E63E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4765" y="6469062"/>
            <a:ext cx="3006635" cy="252413"/>
          </a:xfrm>
          <a:prstGeom prst="rect">
            <a:avLst/>
          </a:prstGeom>
        </p:spPr>
        <p:txBody>
          <a:bodyPr/>
          <a:lstStyle/>
          <a:p>
            <a:fld id="{2491D11F-2023-4142-8FF6-FF3F62452633}" type="datetimeFigureOut">
              <a:rPr lang="sv-SE" smtClean="0"/>
              <a:t>2024-02-05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4115F-40BC-4BDD-8111-C2BD1E2F0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768846-3D41-4B8D-B8F1-F6E2CC21E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7BF0-74F3-490C-B581-60C71F59DF4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9148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D5CBF-39D1-4AA0-9D82-D01CCA17E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92A7CE-4904-458F-8052-0E64D9E610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25A2B-CF17-4D36-8AB7-E0AAD6230E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4765" y="6469062"/>
            <a:ext cx="3006635" cy="252413"/>
          </a:xfrm>
          <a:prstGeom prst="rect">
            <a:avLst/>
          </a:prstGeom>
        </p:spPr>
        <p:txBody>
          <a:bodyPr/>
          <a:lstStyle/>
          <a:p>
            <a:fld id="{2491D11F-2023-4142-8FF6-FF3F62452633}" type="datetimeFigureOut">
              <a:rPr lang="sv-SE" smtClean="0"/>
              <a:t>2024-02-05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79F23-A38A-4A12-A864-CDAC7BC08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94E90C-4420-4A92-8976-3158732EF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7BF0-74F3-490C-B581-60C71F59DF4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56160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55099F-8370-40DD-A2E2-B822E33203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7813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25BDD9-7CD4-44B2-8ADF-B2C3A0EA3E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F2DE03-6DF3-4220-A2FB-32EA238C08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4765" y="6469062"/>
            <a:ext cx="3006635" cy="252413"/>
          </a:xfrm>
          <a:prstGeom prst="rect">
            <a:avLst/>
          </a:prstGeom>
        </p:spPr>
        <p:txBody>
          <a:bodyPr/>
          <a:lstStyle/>
          <a:p>
            <a:fld id="{2491D11F-2023-4142-8FF6-FF3F62452633}" type="datetimeFigureOut">
              <a:rPr lang="sv-SE" smtClean="0"/>
              <a:t>2024-02-05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6FA93-7A03-44F4-8FA2-DC73DE4E1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3DB65-E9FA-4ACA-8DA3-30FCC2DFF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7BF0-74F3-490C-B581-60C71F59DF4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A9B740E3-9065-4DFD-991D-5D254A2109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0678291" y="5349055"/>
            <a:ext cx="1239166" cy="416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0456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C581C0-3298-49C3-9B80-0A5C9A80B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4765" y="6469062"/>
            <a:ext cx="3006635" cy="252413"/>
          </a:xfrm>
          <a:prstGeom prst="rect">
            <a:avLst/>
          </a:prstGeom>
        </p:spPr>
        <p:txBody>
          <a:bodyPr/>
          <a:lstStyle/>
          <a:p>
            <a:fld id="{2491D11F-2023-4142-8FF6-FF3F62452633}" type="datetimeFigureOut">
              <a:rPr lang="sv-SE" smtClean="0"/>
              <a:t>2024-02-05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353F6B-84B8-42D7-9764-CD7E55AA0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BD6846-5755-4417-A87E-55B998D78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7BF0-74F3-490C-B581-60C71F59DF4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67224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1443529" y="1977494"/>
            <a:ext cx="5451985" cy="29222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8992" y="2082520"/>
            <a:ext cx="4982161" cy="166398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3800"/>
              </a:lnSpc>
              <a:defRPr sz="42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7209" y="3887613"/>
            <a:ext cx="4953941" cy="769057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algn="l">
              <a:buNone/>
              <a:defRPr sz="1400" b="1">
                <a:solidFill>
                  <a:srgbClr val="00B9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Click to edit Master subtitle style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1"/>
            <a:ext cx="12192000" cy="86061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618752" y="4586631"/>
            <a:ext cx="4980517" cy="189981"/>
          </a:xfrm>
          <a:prstGeom prst="rect">
            <a:avLst/>
          </a:prstGeom>
        </p:spPr>
        <p:txBody>
          <a:bodyPr tIns="0">
            <a:noAutofit/>
          </a:bodyPr>
          <a:lstStyle>
            <a:lvl1pPr marL="0" indent="0">
              <a:buNone/>
              <a:defRPr sz="1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763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9905C-736C-4034-A0F7-AEB5CA68F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4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619B59-D63E-4CCE-A0A8-445EC26506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3C11E-D04F-43FD-BA2F-0842BEF9BE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4765" y="6469062"/>
            <a:ext cx="3006635" cy="252413"/>
          </a:xfrm>
          <a:prstGeom prst="rect">
            <a:avLst/>
          </a:prstGeom>
        </p:spPr>
        <p:txBody>
          <a:bodyPr/>
          <a:lstStyle/>
          <a:p>
            <a:fld id="{2491D11F-2023-4142-8FF6-FF3F62452633}" type="datetimeFigureOut">
              <a:rPr lang="sv-SE" smtClean="0"/>
              <a:t>2024-02-05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EB1E5-13CD-4AC7-AD3F-73657DA6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9F2C8-E1CC-46A0-B4E6-B3FF16408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7BF0-74F3-490C-B581-60C71F59DF4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78018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598613" y="1254414"/>
            <a:ext cx="10924471" cy="105877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598744" y="2315883"/>
            <a:ext cx="10924315" cy="3862668"/>
          </a:xfrm>
          <a:prstGeom prst="rect">
            <a:avLst/>
          </a:prstGeom>
        </p:spPr>
        <p:txBody>
          <a:bodyPr anchor="t" anchorCtr="0"/>
          <a:lstStyle>
            <a:lvl1pPr marL="0" indent="0">
              <a:buFontTx/>
              <a:buNone/>
              <a:defRPr sz="2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32" indent="-285744">
              <a:buFont typeface="Arial"/>
              <a:buChar char="•"/>
              <a:defRPr sz="22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530557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DCA90-BF5E-49C3-A325-C0DD4A276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6" y="457200"/>
            <a:ext cx="9675223" cy="118872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E8E567-C25D-4DFD-AFA2-04161DEC3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382336" y="1855180"/>
            <a:ext cx="5182645" cy="400587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D8AE3B-8B4C-4C97-B6E6-A4DABF8F0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4766" y="1863118"/>
            <a:ext cx="5182645" cy="400587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4792B5-8189-4693-BAAF-C4A675E63E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4765" y="6469062"/>
            <a:ext cx="3006635" cy="252413"/>
          </a:xfrm>
          <a:prstGeom prst="rect">
            <a:avLst/>
          </a:prstGeom>
        </p:spPr>
        <p:txBody>
          <a:bodyPr/>
          <a:lstStyle/>
          <a:p>
            <a:fld id="{2491D11F-2023-4142-8FF6-FF3F62452633}" type="datetimeFigureOut">
              <a:rPr lang="sv-SE" smtClean="0"/>
              <a:t>2024-02-05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4115F-40BC-4BDD-8111-C2BD1E2F0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768846-3D41-4B8D-B8F1-F6E2CC21E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7BF0-74F3-490C-B581-60C71F59DF47}" type="slidenum">
              <a:rPr lang="sv-SE" smtClean="0"/>
              <a:t>‹#›</a:t>
            </a:fld>
            <a:endParaRPr lang="sv-SE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5B65E6B-CE4B-494C-9533-004EC7208FD4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6382337" y="5877878"/>
            <a:ext cx="5182644" cy="43524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0629862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6A692-B605-405E-84CB-7209F31D8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6" y="391886"/>
            <a:ext cx="9675223" cy="1105988"/>
          </a:xfrm>
        </p:spPr>
        <p:txBody>
          <a:bodyPr anchor="b">
            <a:normAutofit/>
          </a:bodyPr>
          <a:lstStyle>
            <a:lvl1pPr>
              <a:defRPr sz="3400" b="1">
                <a:latin typeface="Arial Nova" panose="020B05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1D3D8-2708-4D48-8108-800D5C8E50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4767" y="1855179"/>
            <a:ext cx="5161799" cy="4478946"/>
          </a:xfrm>
        </p:spPr>
        <p:txBody>
          <a:bodyPr/>
          <a:lstStyle>
            <a:lvl1pPr marL="0" indent="0">
              <a:buNone/>
              <a:defRPr sz="1600">
                <a:latin typeface="Arial Nova Light" panose="020B0304020202020204" pitchFamily="34" charset="0"/>
              </a:defRPr>
            </a:lvl1pPr>
            <a:lvl2pPr>
              <a:defRPr sz="1400">
                <a:latin typeface="Arial Nova Light" panose="020B0304020202020204" pitchFamily="34" charset="0"/>
              </a:defRPr>
            </a:lvl2pPr>
            <a:lvl3pPr>
              <a:defRPr sz="1200">
                <a:latin typeface="Arial Nova Light" panose="020B0304020202020204" pitchFamily="34" charset="0"/>
              </a:defRPr>
            </a:lvl3pPr>
            <a:lvl4pPr>
              <a:defRPr sz="1100">
                <a:latin typeface="Arial Nova Light" panose="020B0304020202020204" pitchFamily="34" charset="0"/>
              </a:defRPr>
            </a:lvl4pPr>
            <a:lvl5pPr>
              <a:defRPr sz="1100">
                <a:latin typeface="Arial Nova Light" panose="020B03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0D5A8B-BFFF-41FF-8522-9EEACD74F5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00" y="6469062"/>
            <a:ext cx="2876365" cy="252413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Arial Nova Light" panose="020B0304020202020204" pitchFamily="34" charset="0"/>
              </a:defRPr>
            </a:lvl1pPr>
          </a:lstStyle>
          <a:p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A6EFA5-72DD-4610-B340-CADD063FF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69062"/>
            <a:ext cx="4114800" cy="252413"/>
          </a:xfrm>
        </p:spPr>
        <p:txBody>
          <a:bodyPr/>
          <a:lstStyle>
            <a:lvl1pPr>
              <a:defRPr sz="1050">
                <a:latin typeface="Arial Nova Light" panose="020B0304020202020204" pitchFamily="34" charset="0"/>
              </a:defRPr>
            </a:lvl1pPr>
          </a:lstStyle>
          <a:p>
            <a:r>
              <a:rPr lang="sv-SE"/>
              <a:t>2022-02-25 WMD 76/86 UI definition ver.0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E266C0-9E63-4923-A6EA-E47C13D0F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69062"/>
            <a:ext cx="2954382" cy="252413"/>
          </a:xfrm>
        </p:spPr>
        <p:txBody>
          <a:bodyPr/>
          <a:lstStyle>
            <a:lvl1pPr>
              <a:defRPr sz="1050">
                <a:latin typeface="Arial Nova Light" panose="020B0304020202020204" pitchFamily="34" charset="0"/>
              </a:defRPr>
            </a:lvl1pPr>
          </a:lstStyle>
          <a:p>
            <a:fld id="{E4367BF0-74F3-490C-B581-60C71F59DF47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ED427F53-06AA-458E-A6F0-F92CE198EE7A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172200" y="1855179"/>
            <a:ext cx="5392782" cy="447894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41417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E8858-7774-437B-AA36-6F6B1ADA4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5" y="391885"/>
            <a:ext cx="9683931" cy="11059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1359F-4F10-4ACF-AEE3-D1E176C14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4765" y="1855179"/>
            <a:ext cx="5161801" cy="649896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97F013-1492-4B38-AB42-8FC7EC4734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4765" y="2505074"/>
            <a:ext cx="5161801" cy="38608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E079B7-1339-47BC-AB13-59BD513750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55179"/>
            <a:ext cx="5392782" cy="649895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2A475F-82A4-4AE6-A1B8-2F1985A08E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392782" cy="38608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FD52C4-111A-4EB5-855C-279DD12D3D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4765" y="6469062"/>
            <a:ext cx="3006635" cy="252413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B8A75E-B3ED-4E0B-B236-79858000E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2022-02-25 WMD 76/86 UI definition ver.0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B5F062-743A-4C2A-AE40-0D2210EDA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7BF0-74F3-490C-B581-60C71F59DF4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36387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07161-2F7B-4BD3-861F-CF1FF1DBF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6" y="457201"/>
            <a:ext cx="4197260" cy="1188719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52810-4165-4A09-8C94-79DDD4F3F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116" y="1855179"/>
            <a:ext cx="6186866" cy="400587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7F5C70-5211-4D60-B016-7FD2AE1F09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4766" y="1863117"/>
            <a:ext cx="4197260" cy="40058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162D12-402E-4062-8DC5-AA8C59576D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4765" y="6469062"/>
            <a:ext cx="3006635" cy="252413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C2F283-5E75-4078-9C69-4AAB3967A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2022-02-25 WMD 76/86 UI definition ver.0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296CE0-9FCC-439E-959A-30B2A8738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7BF0-74F3-490C-B581-60C71F59DF47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DA5587BB-462C-4FFC-A149-B3CE8B3D1256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5378115" y="5877878"/>
            <a:ext cx="6186866" cy="435247"/>
          </a:xfrm>
        </p:spPr>
        <p:txBody>
          <a:bodyPr>
            <a:normAutofit/>
          </a:bodyPr>
          <a:lstStyle>
            <a:lvl1pPr marL="0" indent="0" algn="r">
              <a:buNone/>
              <a:defRPr sz="105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64089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DCA90-BF5E-49C3-A325-C0DD4A276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6" y="457200"/>
            <a:ext cx="9675223" cy="118872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E8E567-C25D-4DFD-AFA2-04161DEC3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382336" y="1855180"/>
            <a:ext cx="5182645" cy="400587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D8AE3B-8B4C-4C97-B6E6-A4DABF8F0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4766" y="1863118"/>
            <a:ext cx="5182645" cy="400587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4792B5-8189-4693-BAAF-C4A675E63E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4765" y="6469062"/>
            <a:ext cx="3006635" cy="252413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4115F-40BC-4BDD-8111-C2BD1E2F0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2022-02-25 WMD 76/86 UI definition ver.0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768846-3D41-4B8D-B8F1-F6E2CC21E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7BF0-74F3-490C-B581-60C71F59DF47}" type="slidenum">
              <a:rPr lang="sv-SE" smtClean="0"/>
              <a:t>‹#›</a:t>
            </a:fld>
            <a:endParaRPr lang="sv-SE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5B65E6B-CE4B-494C-9533-004EC7208FD4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6382337" y="5877878"/>
            <a:ext cx="5182644" cy="43524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01538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DCA90-BF5E-49C3-A325-C0DD4A276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6" y="457200"/>
            <a:ext cx="9675223" cy="118872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E8E567-C25D-4DFD-AFA2-04161DEC3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382335" y="1864588"/>
            <a:ext cx="5182645" cy="1926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D8AE3B-8B4C-4C97-B6E6-A4DABF8F0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4767" y="1863118"/>
            <a:ext cx="5182646" cy="400587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4792B5-8189-4693-BAAF-C4A675E63E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4765" y="6469062"/>
            <a:ext cx="3006635" cy="252413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4115F-40BC-4BDD-8111-C2BD1E2F0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2022-02-25 WMD 76/86 UI definition ver.0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768846-3D41-4B8D-B8F1-F6E2CC21E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7BF0-74F3-490C-B581-60C71F59DF47}" type="slidenum">
              <a:rPr lang="sv-SE" smtClean="0"/>
              <a:t>‹#›</a:t>
            </a:fld>
            <a:endParaRPr lang="sv-SE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5B65E6B-CE4B-494C-9533-004EC7208FD4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6382336" y="5877107"/>
            <a:ext cx="5182644" cy="43524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A6A5648-0AA8-434D-BC0D-B2CE83EF011F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382335" y="3942988"/>
            <a:ext cx="5182645" cy="1926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48558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DCA90-BF5E-49C3-A325-C0DD4A276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6" y="457200"/>
            <a:ext cx="9675223" cy="118872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E8E567-C25D-4DFD-AFA2-04161DEC3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382337" y="1855179"/>
            <a:ext cx="2512800" cy="400587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D8AE3B-8B4C-4C97-B6E6-A4DABF8F0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4767" y="1863118"/>
            <a:ext cx="5161800" cy="400587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4792B5-8189-4693-BAAF-C4A675E63E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4765" y="6469062"/>
            <a:ext cx="3006635" cy="252413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4115F-40BC-4BDD-8111-C2BD1E2F0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2022-02-25 WMD 76/86 UI definition ver.0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768846-3D41-4B8D-B8F1-F6E2CC21E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7BF0-74F3-490C-B581-60C71F59DF47}" type="slidenum">
              <a:rPr lang="sv-SE" smtClean="0"/>
              <a:t>‹#›</a:t>
            </a:fld>
            <a:endParaRPr lang="sv-SE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5B65E6B-CE4B-494C-9533-004EC7208FD4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6382338" y="5877060"/>
            <a:ext cx="2512799" cy="43524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A6A5648-0AA8-434D-BC0D-B2CE83EF011F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9052182" y="1863118"/>
            <a:ext cx="2512800" cy="400587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02844DE-08EF-4583-8F43-C779AF6C2FA6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9052182" y="5877060"/>
            <a:ext cx="2512799" cy="43524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33446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DCA90-BF5E-49C3-A325-C0DD4A276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6" y="457200"/>
            <a:ext cx="9675223" cy="118872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E8E567-C25D-4DFD-AFA2-04161DEC3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382337" y="1855180"/>
            <a:ext cx="2512800" cy="1926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D8AE3B-8B4C-4C97-B6E6-A4DABF8F0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4767" y="1863118"/>
            <a:ext cx="5161800" cy="400587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4792B5-8189-4693-BAAF-C4A675E63E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4765" y="6469062"/>
            <a:ext cx="3006635" cy="252413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4115F-40BC-4BDD-8111-C2BD1E2F0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2022-02-25 WMD 76/86 UI definition ver.0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768846-3D41-4B8D-B8F1-F6E2CC21E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7BF0-74F3-490C-B581-60C71F59DF47}" type="slidenum">
              <a:rPr lang="sv-SE" smtClean="0"/>
              <a:t>‹#›</a:t>
            </a:fld>
            <a:endParaRPr lang="sv-SE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5B65E6B-CE4B-494C-9533-004EC7208FD4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6382337" y="5876926"/>
            <a:ext cx="2512800" cy="43524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A6A5648-0AA8-434D-BC0D-B2CE83EF011F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9049536" y="1863118"/>
            <a:ext cx="2512800" cy="1926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8B8C9EFF-13F6-4509-92D5-6D64851C06EE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6382337" y="3942988"/>
            <a:ext cx="2512800" cy="1926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781755CB-935A-4DB7-BAEE-E89922AFC68B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9049536" y="3942988"/>
            <a:ext cx="2512800" cy="1926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B522F33-7B24-4841-B73D-31C319C79AC2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9049537" y="5876926"/>
            <a:ext cx="2512799" cy="43524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53012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E8E567-C25D-4DFD-AFA2-04161DEC3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4DCA90-BF5E-49C3-A325-C0DD4A276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6" y="457200"/>
            <a:ext cx="5161801" cy="118872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D8AE3B-8B4C-4C97-B6E6-A4DABF8F0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4767" y="1863118"/>
            <a:ext cx="5161800" cy="400587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4792B5-8189-4693-BAAF-C4A675E63E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4765" y="6469062"/>
            <a:ext cx="3006635" cy="252413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4115F-40BC-4BDD-8111-C2BD1E2F0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2022-02-25 WMD 76/86 UI definition ver.0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768846-3D41-4B8D-B8F1-F6E2CC21E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7BF0-74F3-490C-B581-60C71F59DF4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2672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9905C-736C-4034-A0F7-AEB5CA68F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619B59-D63E-4CCE-A0A8-445EC26506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3C11E-D04F-43FD-BA2F-0842BEF9BE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4765" y="6469062"/>
            <a:ext cx="3006635" cy="252413"/>
          </a:xfrm>
          <a:prstGeom prst="rect">
            <a:avLst/>
          </a:prstGeom>
        </p:spPr>
        <p:txBody>
          <a:bodyPr/>
          <a:lstStyle/>
          <a:p>
            <a:fld id="{2491D11F-2023-4142-8FF6-FF3F62452633}" type="datetimeFigureOut">
              <a:rPr lang="sv-SE" smtClean="0"/>
              <a:t>2024-02-05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EB1E5-13CD-4AC7-AD3F-73657DA6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9F2C8-E1CC-46A0-B4E6-B3FF16408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7BF0-74F3-490C-B581-60C71F59DF4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45492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9799566"/>
      </p:ext>
    </p:extLst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328614" y="2299860"/>
            <a:ext cx="1184919" cy="13882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endParaRPr lang="en-GB"/>
          </a:p>
        </p:txBody>
      </p:sp>
      <p:sp>
        <p:nvSpPr>
          <p:cNvPr id="9" name="Title"/>
          <p:cNvSpPr>
            <a:spLocks noGrp="1"/>
          </p:cNvSpPr>
          <p:nvPr>
            <p:ph type="title"/>
          </p:nvPr>
        </p:nvSpPr>
        <p:spPr>
          <a:xfrm>
            <a:off x="328613" y="870017"/>
            <a:ext cx="10515600" cy="1325563"/>
          </a:xfrm>
        </p:spPr>
        <p:txBody>
          <a:bodyPr anchor="b"/>
          <a:lstStyle>
            <a:lvl1pPr>
              <a:defRPr>
                <a:latin typeface="Helvetica LT Std Ligh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4"/>
          </p:nvPr>
        </p:nvSpPr>
        <p:spPr>
          <a:xfrm>
            <a:off x="1790949" y="2299860"/>
            <a:ext cx="1184919" cy="13882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endParaRPr lang="en-GB"/>
          </a:p>
        </p:txBody>
      </p:sp>
      <p:sp>
        <p:nvSpPr>
          <p:cNvPr id="11" name="Platshållare för bild 9"/>
          <p:cNvSpPr>
            <a:spLocks noGrp="1"/>
          </p:cNvSpPr>
          <p:nvPr>
            <p:ph type="pic" sz="quarter" idx="15"/>
          </p:nvPr>
        </p:nvSpPr>
        <p:spPr>
          <a:xfrm>
            <a:off x="3253283" y="2299860"/>
            <a:ext cx="1184919" cy="13882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endParaRPr lang="en-GB"/>
          </a:p>
        </p:txBody>
      </p:sp>
      <p:sp>
        <p:nvSpPr>
          <p:cNvPr id="12" name="Platshållare för bild 9"/>
          <p:cNvSpPr>
            <a:spLocks noGrp="1"/>
          </p:cNvSpPr>
          <p:nvPr>
            <p:ph type="pic" sz="quarter" idx="16"/>
          </p:nvPr>
        </p:nvSpPr>
        <p:spPr>
          <a:xfrm>
            <a:off x="4715618" y="2299860"/>
            <a:ext cx="1184919" cy="13882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endParaRPr lang="en-GB"/>
          </a:p>
        </p:txBody>
      </p:sp>
      <p:sp>
        <p:nvSpPr>
          <p:cNvPr id="13" name="Platshållare för bild 9"/>
          <p:cNvSpPr>
            <a:spLocks noGrp="1"/>
          </p:cNvSpPr>
          <p:nvPr>
            <p:ph type="pic" sz="quarter" idx="17"/>
          </p:nvPr>
        </p:nvSpPr>
        <p:spPr>
          <a:xfrm>
            <a:off x="6177954" y="2299860"/>
            <a:ext cx="1184919" cy="13882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endParaRPr lang="en-GB"/>
          </a:p>
        </p:txBody>
      </p:sp>
      <p:sp>
        <p:nvSpPr>
          <p:cNvPr id="14" name="Platshållare för bild 9"/>
          <p:cNvSpPr>
            <a:spLocks noGrp="1"/>
          </p:cNvSpPr>
          <p:nvPr>
            <p:ph type="pic" sz="quarter" idx="18"/>
          </p:nvPr>
        </p:nvSpPr>
        <p:spPr>
          <a:xfrm>
            <a:off x="7640289" y="2299860"/>
            <a:ext cx="1184919" cy="13882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endParaRPr lang="en-GB"/>
          </a:p>
        </p:txBody>
      </p:sp>
      <p:sp>
        <p:nvSpPr>
          <p:cNvPr id="15" name="Platshållare för bild 9"/>
          <p:cNvSpPr>
            <a:spLocks noGrp="1"/>
          </p:cNvSpPr>
          <p:nvPr>
            <p:ph type="pic" sz="quarter" idx="19"/>
          </p:nvPr>
        </p:nvSpPr>
        <p:spPr>
          <a:xfrm>
            <a:off x="9102623" y="2299860"/>
            <a:ext cx="1184919" cy="13882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endParaRPr lang="en-GB"/>
          </a:p>
        </p:txBody>
      </p:sp>
      <p:sp>
        <p:nvSpPr>
          <p:cNvPr id="16" name="Platshållare för bild 9"/>
          <p:cNvSpPr>
            <a:spLocks noGrp="1"/>
          </p:cNvSpPr>
          <p:nvPr>
            <p:ph type="pic" sz="quarter" idx="20"/>
          </p:nvPr>
        </p:nvSpPr>
        <p:spPr>
          <a:xfrm>
            <a:off x="10564962" y="2299860"/>
            <a:ext cx="1184919" cy="13882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endParaRPr lang="en-GB"/>
          </a:p>
        </p:txBody>
      </p:sp>
      <p:sp>
        <p:nvSpPr>
          <p:cNvPr id="17" name="Platshållare för text 2"/>
          <p:cNvSpPr>
            <a:spLocks noGrp="1"/>
          </p:cNvSpPr>
          <p:nvPr>
            <p:ph type="body" sz="quarter" idx="21"/>
          </p:nvPr>
        </p:nvSpPr>
        <p:spPr>
          <a:xfrm>
            <a:off x="328613" y="3740827"/>
            <a:ext cx="1184275" cy="342900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8" name="Platshållare för text 2"/>
          <p:cNvSpPr>
            <a:spLocks noGrp="1"/>
          </p:cNvSpPr>
          <p:nvPr>
            <p:ph type="body" sz="quarter" idx="22"/>
          </p:nvPr>
        </p:nvSpPr>
        <p:spPr>
          <a:xfrm>
            <a:off x="1791592" y="3740827"/>
            <a:ext cx="1184275" cy="342900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9" name="Platshållare för text 2"/>
          <p:cNvSpPr>
            <a:spLocks noGrp="1"/>
          </p:cNvSpPr>
          <p:nvPr>
            <p:ph type="body" sz="quarter" idx="23"/>
          </p:nvPr>
        </p:nvSpPr>
        <p:spPr>
          <a:xfrm>
            <a:off x="3253284" y="3740827"/>
            <a:ext cx="1184275" cy="342900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endParaRPr lang="en-GB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24"/>
          </p:nvPr>
        </p:nvSpPr>
        <p:spPr>
          <a:xfrm>
            <a:off x="4714976" y="3740827"/>
            <a:ext cx="1184275" cy="342900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endParaRPr lang="en-GB"/>
          </a:p>
        </p:txBody>
      </p:sp>
      <p:sp>
        <p:nvSpPr>
          <p:cNvPr id="21" name="Platshållare för text 2"/>
          <p:cNvSpPr>
            <a:spLocks noGrp="1"/>
          </p:cNvSpPr>
          <p:nvPr>
            <p:ph type="body" sz="quarter" idx="25"/>
          </p:nvPr>
        </p:nvSpPr>
        <p:spPr>
          <a:xfrm>
            <a:off x="6176668" y="3740827"/>
            <a:ext cx="1184275" cy="342900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endParaRPr lang="en-GB"/>
          </a:p>
        </p:txBody>
      </p:sp>
      <p:sp>
        <p:nvSpPr>
          <p:cNvPr id="22" name="Platshållare för text 2"/>
          <p:cNvSpPr>
            <a:spLocks noGrp="1"/>
          </p:cNvSpPr>
          <p:nvPr>
            <p:ph type="body" sz="quarter" idx="26"/>
          </p:nvPr>
        </p:nvSpPr>
        <p:spPr>
          <a:xfrm>
            <a:off x="7640932" y="3740827"/>
            <a:ext cx="1184275" cy="342900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endParaRPr lang="en-GB"/>
          </a:p>
        </p:txBody>
      </p:sp>
      <p:sp>
        <p:nvSpPr>
          <p:cNvPr id="23" name="Platshållare för text 2"/>
          <p:cNvSpPr>
            <a:spLocks noGrp="1"/>
          </p:cNvSpPr>
          <p:nvPr>
            <p:ph type="body" sz="quarter" idx="27"/>
          </p:nvPr>
        </p:nvSpPr>
        <p:spPr>
          <a:xfrm>
            <a:off x="9102624" y="3740827"/>
            <a:ext cx="1184275" cy="342900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endParaRPr lang="en-GB"/>
          </a:p>
        </p:txBody>
      </p:sp>
      <p:sp>
        <p:nvSpPr>
          <p:cNvPr id="24" name="Platshållare för text 2"/>
          <p:cNvSpPr>
            <a:spLocks noGrp="1"/>
          </p:cNvSpPr>
          <p:nvPr>
            <p:ph type="body" sz="quarter" idx="28"/>
          </p:nvPr>
        </p:nvSpPr>
        <p:spPr>
          <a:xfrm>
            <a:off x="10565283" y="3740827"/>
            <a:ext cx="1184275" cy="342900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endParaRPr lang="en-GB"/>
          </a:p>
        </p:txBody>
      </p:sp>
      <p:sp>
        <p:nvSpPr>
          <p:cNvPr id="25" name="Platshållare för bild 9"/>
          <p:cNvSpPr>
            <a:spLocks noGrp="1"/>
          </p:cNvSpPr>
          <p:nvPr>
            <p:ph type="pic" sz="quarter" idx="29"/>
          </p:nvPr>
        </p:nvSpPr>
        <p:spPr>
          <a:xfrm>
            <a:off x="328614" y="4176884"/>
            <a:ext cx="1184919" cy="13882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endParaRPr lang="en-GB"/>
          </a:p>
        </p:txBody>
      </p:sp>
      <p:sp>
        <p:nvSpPr>
          <p:cNvPr id="26" name="Platshållare för bild 9"/>
          <p:cNvSpPr>
            <a:spLocks noGrp="1"/>
          </p:cNvSpPr>
          <p:nvPr>
            <p:ph type="pic" sz="quarter" idx="30"/>
          </p:nvPr>
        </p:nvSpPr>
        <p:spPr>
          <a:xfrm>
            <a:off x="1790949" y="4176884"/>
            <a:ext cx="1184919" cy="13882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endParaRPr lang="en-GB"/>
          </a:p>
        </p:txBody>
      </p:sp>
      <p:sp>
        <p:nvSpPr>
          <p:cNvPr id="27" name="Platshållare för bild 9"/>
          <p:cNvSpPr>
            <a:spLocks noGrp="1"/>
          </p:cNvSpPr>
          <p:nvPr>
            <p:ph type="pic" sz="quarter" idx="31"/>
          </p:nvPr>
        </p:nvSpPr>
        <p:spPr>
          <a:xfrm>
            <a:off x="3253283" y="4176884"/>
            <a:ext cx="1184919" cy="13882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endParaRPr lang="en-GB"/>
          </a:p>
        </p:txBody>
      </p:sp>
      <p:sp>
        <p:nvSpPr>
          <p:cNvPr id="28" name="Platshållare för bild 9"/>
          <p:cNvSpPr>
            <a:spLocks noGrp="1"/>
          </p:cNvSpPr>
          <p:nvPr>
            <p:ph type="pic" sz="quarter" idx="32"/>
          </p:nvPr>
        </p:nvSpPr>
        <p:spPr>
          <a:xfrm>
            <a:off x="4715618" y="4176884"/>
            <a:ext cx="1184919" cy="13882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endParaRPr lang="en-GB"/>
          </a:p>
        </p:txBody>
      </p:sp>
      <p:sp>
        <p:nvSpPr>
          <p:cNvPr id="29" name="Platshållare för bild 9"/>
          <p:cNvSpPr>
            <a:spLocks noGrp="1"/>
          </p:cNvSpPr>
          <p:nvPr>
            <p:ph type="pic" sz="quarter" idx="33"/>
          </p:nvPr>
        </p:nvSpPr>
        <p:spPr>
          <a:xfrm>
            <a:off x="6177954" y="4176884"/>
            <a:ext cx="1184919" cy="13882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endParaRPr lang="en-GB"/>
          </a:p>
        </p:txBody>
      </p:sp>
      <p:sp>
        <p:nvSpPr>
          <p:cNvPr id="30" name="Platshållare för bild 9"/>
          <p:cNvSpPr>
            <a:spLocks noGrp="1"/>
          </p:cNvSpPr>
          <p:nvPr>
            <p:ph type="pic" sz="quarter" idx="34"/>
          </p:nvPr>
        </p:nvSpPr>
        <p:spPr>
          <a:xfrm>
            <a:off x="7640289" y="4176884"/>
            <a:ext cx="1184919" cy="13882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endParaRPr lang="en-GB"/>
          </a:p>
        </p:txBody>
      </p:sp>
      <p:sp>
        <p:nvSpPr>
          <p:cNvPr id="31" name="Platshållare för bild 9"/>
          <p:cNvSpPr>
            <a:spLocks noGrp="1"/>
          </p:cNvSpPr>
          <p:nvPr>
            <p:ph type="pic" sz="quarter" idx="35"/>
          </p:nvPr>
        </p:nvSpPr>
        <p:spPr>
          <a:xfrm>
            <a:off x="9102623" y="4176884"/>
            <a:ext cx="1184919" cy="13882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endParaRPr lang="en-GB"/>
          </a:p>
        </p:txBody>
      </p:sp>
      <p:sp>
        <p:nvSpPr>
          <p:cNvPr id="32" name="Platshållare för bild 9"/>
          <p:cNvSpPr>
            <a:spLocks noGrp="1"/>
          </p:cNvSpPr>
          <p:nvPr>
            <p:ph type="pic" sz="quarter" idx="36"/>
          </p:nvPr>
        </p:nvSpPr>
        <p:spPr>
          <a:xfrm>
            <a:off x="10564962" y="4176884"/>
            <a:ext cx="1184919" cy="13882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endParaRPr lang="en-GB"/>
          </a:p>
        </p:txBody>
      </p:sp>
      <p:sp>
        <p:nvSpPr>
          <p:cNvPr id="33" name="Platshållare för text 2"/>
          <p:cNvSpPr>
            <a:spLocks noGrp="1"/>
          </p:cNvSpPr>
          <p:nvPr>
            <p:ph type="body" sz="quarter" idx="37"/>
          </p:nvPr>
        </p:nvSpPr>
        <p:spPr>
          <a:xfrm>
            <a:off x="328613" y="5617851"/>
            <a:ext cx="1184275" cy="342900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endParaRPr lang="en-GB"/>
          </a:p>
        </p:txBody>
      </p:sp>
      <p:sp>
        <p:nvSpPr>
          <p:cNvPr id="34" name="Platshållare för text 2"/>
          <p:cNvSpPr>
            <a:spLocks noGrp="1"/>
          </p:cNvSpPr>
          <p:nvPr>
            <p:ph type="body" sz="quarter" idx="38"/>
          </p:nvPr>
        </p:nvSpPr>
        <p:spPr>
          <a:xfrm>
            <a:off x="1791592" y="5617851"/>
            <a:ext cx="1184275" cy="342900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endParaRPr lang="en-GB"/>
          </a:p>
        </p:txBody>
      </p:sp>
      <p:sp>
        <p:nvSpPr>
          <p:cNvPr id="35" name="Platshållare för text 2"/>
          <p:cNvSpPr>
            <a:spLocks noGrp="1"/>
          </p:cNvSpPr>
          <p:nvPr>
            <p:ph type="body" sz="quarter" idx="39"/>
          </p:nvPr>
        </p:nvSpPr>
        <p:spPr>
          <a:xfrm>
            <a:off x="3253284" y="5617851"/>
            <a:ext cx="1184275" cy="342900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endParaRPr lang="en-GB"/>
          </a:p>
        </p:txBody>
      </p:sp>
      <p:sp>
        <p:nvSpPr>
          <p:cNvPr id="36" name="Platshållare för text 2"/>
          <p:cNvSpPr>
            <a:spLocks noGrp="1"/>
          </p:cNvSpPr>
          <p:nvPr>
            <p:ph type="body" sz="quarter" idx="40"/>
          </p:nvPr>
        </p:nvSpPr>
        <p:spPr>
          <a:xfrm>
            <a:off x="4714976" y="5617851"/>
            <a:ext cx="1184275" cy="342900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endParaRPr lang="en-GB"/>
          </a:p>
        </p:txBody>
      </p:sp>
      <p:sp>
        <p:nvSpPr>
          <p:cNvPr id="37" name="Platshållare för text 2"/>
          <p:cNvSpPr>
            <a:spLocks noGrp="1"/>
          </p:cNvSpPr>
          <p:nvPr>
            <p:ph type="body" sz="quarter" idx="41"/>
          </p:nvPr>
        </p:nvSpPr>
        <p:spPr>
          <a:xfrm>
            <a:off x="6176668" y="5617851"/>
            <a:ext cx="1184275" cy="342900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endParaRPr lang="en-GB"/>
          </a:p>
        </p:txBody>
      </p:sp>
      <p:sp>
        <p:nvSpPr>
          <p:cNvPr id="38" name="Platshållare för text 2"/>
          <p:cNvSpPr>
            <a:spLocks noGrp="1"/>
          </p:cNvSpPr>
          <p:nvPr>
            <p:ph type="body" sz="quarter" idx="42"/>
          </p:nvPr>
        </p:nvSpPr>
        <p:spPr>
          <a:xfrm>
            <a:off x="7640932" y="5617851"/>
            <a:ext cx="1184275" cy="342900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endParaRPr lang="en-GB"/>
          </a:p>
        </p:txBody>
      </p:sp>
      <p:sp>
        <p:nvSpPr>
          <p:cNvPr id="39" name="Platshållare för text 2"/>
          <p:cNvSpPr>
            <a:spLocks noGrp="1"/>
          </p:cNvSpPr>
          <p:nvPr>
            <p:ph type="body" sz="quarter" idx="43"/>
          </p:nvPr>
        </p:nvSpPr>
        <p:spPr>
          <a:xfrm>
            <a:off x="9102624" y="5617851"/>
            <a:ext cx="1184275" cy="342900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endParaRPr lang="en-GB"/>
          </a:p>
        </p:txBody>
      </p:sp>
      <p:sp>
        <p:nvSpPr>
          <p:cNvPr id="40" name="Platshållare för text 2"/>
          <p:cNvSpPr>
            <a:spLocks noGrp="1"/>
          </p:cNvSpPr>
          <p:nvPr>
            <p:ph type="body" sz="quarter" idx="44"/>
          </p:nvPr>
        </p:nvSpPr>
        <p:spPr>
          <a:xfrm>
            <a:off x="10565283" y="5617851"/>
            <a:ext cx="1184275" cy="342900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endParaRPr lang="en-GB"/>
          </a:p>
        </p:txBody>
      </p:sp>
      <p:sp>
        <p:nvSpPr>
          <p:cNvPr id="4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763000" y="6420908"/>
            <a:ext cx="2590800" cy="236008"/>
          </a:xfrm>
        </p:spPr>
        <p:txBody>
          <a:bodyPr/>
          <a:lstStyle/>
          <a:p>
            <a:endParaRPr lang="sv-SE"/>
          </a:p>
        </p:txBody>
      </p:sp>
      <p:sp>
        <p:nvSpPr>
          <p:cNvPr id="42" name="Date Placeholder 4"/>
          <p:cNvSpPr>
            <a:spLocks noGrp="1"/>
          </p:cNvSpPr>
          <p:nvPr>
            <p:ph type="dt" sz="half" idx="10"/>
          </p:nvPr>
        </p:nvSpPr>
        <p:spPr>
          <a:xfrm>
            <a:off x="7653867" y="6420909"/>
            <a:ext cx="965200" cy="247121"/>
          </a:xfrm>
        </p:spPr>
        <p:txBody>
          <a:bodyPr/>
          <a:lstStyle/>
          <a:p>
            <a:fld id="{73AE6D13-8850-46BD-A2F1-E13466CA0EAA}" type="datetimeFigureOut">
              <a:rPr lang="sv-SE" smtClean="0"/>
              <a:t>2024-02-05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82195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6D13-8850-46BD-A2F1-E13466CA0EAA}" type="datetimeFigureOut">
              <a:rPr lang="sv-SE" smtClean="0"/>
              <a:t>2024-02-05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65401"/>
            <a:ext cx="11906251" cy="758825"/>
          </a:xfrm>
          <a:solidFill>
            <a:srgbClr val="E2E2E4">
              <a:alpha val="75000"/>
            </a:srgbClr>
          </a:solidFill>
        </p:spPr>
        <p:txBody>
          <a:bodyPr anchor="b">
            <a:normAutofit/>
          </a:bodyPr>
          <a:lstStyle>
            <a:lvl1pPr>
              <a:defRPr sz="4400">
                <a:solidFill>
                  <a:schemeClr val="tx1"/>
                </a:solidFill>
                <a:latin typeface="Helvetica LT Std Light" panose="020B0403020202020204" pitchFamily="34" charset="0"/>
              </a:defRPr>
            </a:lvl1pPr>
          </a:lstStyle>
          <a:p>
            <a:r>
              <a:rPr lang="en-US"/>
              <a:t>Click to edit title</a:t>
            </a:r>
            <a:endParaRPr lang="sv-SE"/>
          </a:p>
        </p:txBody>
      </p:sp>
      <p:sp>
        <p:nvSpPr>
          <p:cNvPr id="6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2" y="-17224"/>
            <a:ext cx="12172951" cy="687522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1918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6D13-8850-46BD-A2F1-E13466CA0EAA}" type="datetimeFigureOut">
              <a:rPr lang="sv-SE" smtClean="0"/>
              <a:t>2024-02-05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0" y="6012493"/>
            <a:ext cx="12192000" cy="845507"/>
          </a:xfrm>
          <a:solidFill>
            <a:srgbClr val="E2E2E4">
              <a:alpha val="75000"/>
            </a:srgbClr>
          </a:solidFill>
        </p:spPr>
        <p:txBody>
          <a:bodyPr lIns="306000" anchor="ctr" anchorCtr="0">
            <a:noAutofit/>
          </a:bodyPr>
          <a:lstStyle>
            <a:lvl1pPr marL="0" indent="0">
              <a:buNone/>
              <a:defRPr sz="4400">
                <a:solidFill>
                  <a:schemeClr val="tx1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sv-SE"/>
              <a:t>Klicka här för att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2420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8400"/>
            <a:ext cx="12192000" cy="601133"/>
          </a:xfrm>
        </p:spPr>
        <p:txBody>
          <a:bodyPr>
            <a:normAutofit/>
          </a:bodyPr>
          <a:lstStyle>
            <a:lvl1pPr>
              <a:defRPr sz="2400">
                <a:latin typeface="Helvetica LT Std Light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769534"/>
            <a:ext cx="12192000" cy="4309535"/>
          </a:xfrm>
        </p:spPr>
        <p:txBody>
          <a:bodyPr/>
          <a:lstStyle>
            <a:lvl1pPr>
              <a:defRPr>
                <a:latin typeface="Helvetica LT Std Light" panose="020B0403020202020204" pitchFamily="34" charset="0"/>
              </a:defRPr>
            </a:lvl1pPr>
            <a:lvl2pPr>
              <a:defRPr>
                <a:latin typeface="Helvetica LT Std Light" panose="020B0403020202020204" pitchFamily="34" charset="0"/>
              </a:defRPr>
            </a:lvl2pPr>
            <a:lvl3pPr>
              <a:defRPr>
                <a:latin typeface="Helvetica LT Std Light" panose="020B0403020202020204" pitchFamily="34" charset="0"/>
              </a:defRPr>
            </a:lvl3pPr>
            <a:lvl4pPr>
              <a:defRPr>
                <a:latin typeface="Helvetica LT Std Light" panose="020B0403020202020204" pitchFamily="34" charset="0"/>
              </a:defRPr>
            </a:lvl4pPr>
            <a:lvl5pPr>
              <a:defRPr>
                <a:latin typeface="Helvetica LT Std Light" panose="020B0403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6D13-8850-46BD-A2F1-E13466CA0EAA}" type="datetimeFigureOut">
              <a:rPr lang="sv-SE" smtClean="0"/>
              <a:t>2024-02-05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0" y="6079068"/>
            <a:ext cx="12107333" cy="778933"/>
          </a:xfrm>
          <a:prstGeom prst="rect">
            <a:avLst/>
          </a:prstGeom>
          <a:solidFill>
            <a:srgbClr val="E2E2E4">
              <a:alpha val="75000"/>
            </a:srgbClr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Helvetica LT Std Light" panose="020B0403020202020204" pitchFamily="34" charset="0"/>
                <a:ea typeface="+mj-ea"/>
                <a:cs typeface="+mj-cs"/>
              </a:defRPr>
            </a:lvl1pPr>
          </a:lstStyle>
          <a:p>
            <a:r>
              <a:rPr lang="en-US" sz="4400">
                <a:latin typeface="Helvetica LT Std Light" panose="020B0403020202020204" pitchFamily="34" charset="0"/>
              </a:rPr>
              <a:t>Click to edit title</a:t>
            </a:r>
            <a:endParaRPr lang="sv-SE" sz="4400">
              <a:latin typeface="Helvetica LT Std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6177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8400"/>
            <a:ext cx="12192000" cy="601133"/>
          </a:xfrm>
        </p:spPr>
        <p:txBody>
          <a:bodyPr>
            <a:normAutofit/>
          </a:bodyPr>
          <a:lstStyle>
            <a:lvl1pPr>
              <a:defRPr sz="2400">
                <a:latin typeface="Helvetica LT Std Light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6D13-8850-46BD-A2F1-E13466CA0EAA}" type="datetimeFigureOut">
              <a:rPr lang="sv-SE" smtClean="0"/>
              <a:t>2024-02-05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0" y="6079068"/>
            <a:ext cx="12107333" cy="778933"/>
          </a:xfrm>
          <a:prstGeom prst="rect">
            <a:avLst/>
          </a:prstGeom>
          <a:solidFill>
            <a:srgbClr val="E2E2E4">
              <a:alpha val="75000"/>
            </a:srgbClr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Helvetica LT Std Light" panose="020B0403020202020204" pitchFamily="34" charset="0"/>
                <a:ea typeface="+mj-ea"/>
                <a:cs typeface="+mj-cs"/>
              </a:defRPr>
            </a:lvl1pPr>
          </a:lstStyle>
          <a:p>
            <a:r>
              <a:rPr lang="en-US" sz="4400">
                <a:latin typeface="Helvetica LT Std Light" panose="020B0403020202020204" pitchFamily="34" charset="0"/>
              </a:rPr>
              <a:t>Click to edit title</a:t>
            </a:r>
            <a:endParaRPr lang="sv-SE" sz="4400">
              <a:latin typeface="Helvetica LT Std Light" panose="020B0403020202020204" pitchFamily="34" charset="0"/>
            </a:endParaRPr>
          </a:p>
        </p:txBody>
      </p:sp>
      <p:sp>
        <p:nvSpPr>
          <p:cNvPr id="7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12192001" cy="687522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4260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Content-1Spalt_TEST_1705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183087" y="6356351"/>
            <a:ext cx="858069" cy="365125"/>
          </a:xfrm>
          <a:prstGeom prst="rect">
            <a:avLst/>
          </a:prstGeom>
        </p:spPr>
        <p:txBody>
          <a:bodyPr anchor="b"/>
          <a:lstStyle>
            <a:lvl1pPr>
              <a:defRPr sz="1200">
                <a:latin typeface="Helvetica LT Std Light"/>
              </a:defRPr>
            </a:lvl1pPr>
          </a:lstStyle>
          <a:p>
            <a:fld id="{A40E4799-50B2-4E2B-8C80-F6491C54C10B}" type="datetime1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337414" y="6356351"/>
            <a:ext cx="3604260" cy="365125"/>
          </a:xfrm>
          <a:prstGeom prst="rect">
            <a:avLst/>
          </a:prstGeom>
        </p:spPr>
        <p:txBody>
          <a:bodyPr lIns="0" anchor="b"/>
          <a:lstStyle>
            <a:lvl1pPr algn="l">
              <a:defRPr sz="1200">
                <a:latin typeface="Helvetica LT Std Light"/>
              </a:defRPr>
            </a:lvl1pPr>
          </a:lstStyle>
          <a:p>
            <a:r>
              <a:rPr lang="en-US"/>
              <a:t>ASKO Washing Machines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32821" y="6356351"/>
            <a:ext cx="611505" cy="365125"/>
          </a:xfrm>
          <a:prstGeom prst="rect">
            <a:avLst/>
          </a:prstGeom>
        </p:spPr>
        <p:txBody>
          <a:bodyPr anchor="b"/>
          <a:lstStyle>
            <a:lvl1pPr algn="l">
              <a:defRPr sz="1200">
                <a:latin typeface="Helvetica LT Std Light"/>
              </a:defRPr>
            </a:lvl1pPr>
          </a:lstStyle>
          <a:p>
            <a:fld id="{05F4EF65-B208-485D-A45C-9262A3E15F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72056" y="2500313"/>
            <a:ext cx="5006789" cy="3308816"/>
          </a:xfrm>
        </p:spPr>
        <p:txBody>
          <a:bodyPr lIns="0" numCol="1" spcCol="360000" anchor="b">
            <a:noAutofit/>
          </a:bodyPr>
          <a:lstStyle>
            <a:lvl1pPr marL="0" indent="0">
              <a:lnSpc>
                <a:spcPts val="2100"/>
              </a:lnSpc>
              <a:spcBef>
                <a:spcPts val="1800"/>
              </a:spcBef>
              <a:spcAft>
                <a:spcPts val="0"/>
              </a:spcAft>
              <a:buNone/>
              <a:defRPr sz="18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7937" y="1640540"/>
            <a:ext cx="5034411" cy="488299"/>
          </a:xfrm>
        </p:spPr>
        <p:txBody>
          <a:bodyPr lIns="0" anchor="b">
            <a:normAutofit/>
          </a:bodyPr>
          <a:lstStyle>
            <a:lvl1pPr>
              <a:defRPr sz="2400"/>
            </a:lvl1pPr>
          </a:lstStyle>
          <a:p>
            <a:endParaRPr lang="en-US"/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0" y="6012493"/>
            <a:ext cx="6096000" cy="845507"/>
          </a:xfrm>
          <a:solidFill>
            <a:srgbClr val="E2E2E4">
              <a:alpha val="75000"/>
            </a:srgbClr>
          </a:solidFill>
        </p:spPr>
        <p:txBody>
          <a:bodyPr lIns="306000" anchor="ctr" anchorCtr="0">
            <a:noAutofit/>
          </a:bodyPr>
          <a:lstStyle>
            <a:lvl1pPr marL="0" indent="0">
              <a:buNone/>
              <a:defRPr sz="4400">
                <a:solidFill>
                  <a:schemeClr val="tx1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sv-SE"/>
              <a:t>Klicka här för att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538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07">
          <p15:clr>
            <a:srgbClr val="FBAE40"/>
          </p15:clr>
        </p15:guide>
        <p15:guide id="3" pos="4005">
          <p15:clr>
            <a:srgbClr val="FBAE40"/>
          </p15:clr>
        </p15:guide>
        <p15:guide id="4" pos="7398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pterHead-ToC_TEST_17050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75852" y="6356351"/>
            <a:ext cx="858069" cy="365125"/>
          </a:xfrm>
          <a:prstGeom prst="rect">
            <a:avLst/>
          </a:prstGeom>
        </p:spPr>
        <p:txBody>
          <a:bodyPr anchor="b"/>
          <a:lstStyle>
            <a:lvl1pPr>
              <a:defRPr sz="1200">
                <a:latin typeface="Helvetica LT Std Light"/>
              </a:defRPr>
            </a:lvl1pPr>
          </a:lstStyle>
          <a:p>
            <a:fld id="{2E4DC709-1400-4B62-BA34-AB65D476B971}" type="datetime1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76161" y="6356351"/>
            <a:ext cx="3604260" cy="365125"/>
          </a:xfrm>
          <a:prstGeom prst="rect">
            <a:avLst/>
          </a:prstGeom>
        </p:spPr>
        <p:txBody>
          <a:bodyPr anchor="b"/>
          <a:lstStyle>
            <a:lvl1pPr algn="l">
              <a:defRPr sz="1200">
                <a:latin typeface="Helvetica LT Std Light"/>
              </a:defRPr>
            </a:lvl1pPr>
          </a:lstStyle>
          <a:p>
            <a:r>
              <a:rPr lang="en-US"/>
              <a:t>ASKO Washing Machines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32821" y="6356351"/>
            <a:ext cx="611505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latin typeface="Helvetica LT Std Light"/>
              </a:defRPr>
            </a:lvl1pPr>
          </a:lstStyle>
          <a:p>
            <a:fld id="{05F4EF65-B208-485D-A45C-9262A3E15F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72056" y="2500313"/>
            <a:ext cx="5006789" cy="3308816"/>
          </a:xfrm>
        </p:spPr>
        <p:txBody>
          <a:bodyPr numCol="2" spcCol="360000" anchor="b">
            <a:noAutofit/>
          </a:bodyPr>
          <a:lstStyle>
            <a:lvl1pPr marL="0" indent="0">
              <a:lnSpc>
                <a:spcPts val="1800"/>
              </a:lnSpc>
              <a:spcBef>
                <a:spcPts val="1200"/>
              </a:spcBef>
              <a:spcAft>
                <a:spcPts val="0"/>
              </a:spcAft>
              <a:buNone/>
              <a:defRPr sz="14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7937" y="1640540"/>
            <a:ext cx="5034411" cy="488299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431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07">
          <p15:clr>
            <a:srgbClr val="FBAE40"/>
          </p15:clr>
        </p15:guide>
        <p15:guide id="3" pos="4005">
          <p15:clr>
            <a:srgbClr val="FBAE40"/>
          </p15:clr>
        </p15:guide>
        <p15:guide id="4" pos="7398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20"/>
          <p:cNvSpPr/>
          <p:nvPr userDrawn="1"/>
        </p:nvSpPr>
        <p:spPr>
          <a:xfrm>
            <a:off x="1" y="1"/>
            <a:ext cx="11879633" cy="6551615"/>
          </a:xfrm>
          <a:prstGeom prst="rect">
            <a:avLst/>
          </a:prstGeom>
          <a:solidFill>
            <a:srgbClr val="E2E2E4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200">
                <a:latin typeface="Helvetica LT Std Light"/>
                <a:ea typeface="Helvetica LT Std Light"/>
                <a:cs typeface="Helvetica LT Std Light"/>
                <a:sym typeface="Helvetica LT Std Light"/>
              </a:defRPr>
            </a:pPr>
            <a:endParaRPr sz="3200"/>
          </a:p>
        </p:txBody>
      </p:sp>
      <p:pic>
        <p:nvPicPr>
          <p:cNvPr id="8" name="image1.png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6472" y="399267"/>
            <a:ext cx="1124128" cy="220931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E12CDFB-6B19-4C45-BDAD-7997275CE440}" type="datetime1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ASKO Washing Machines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05F4EF65-B208-485D-A45C-9262A3E15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637F9-C0F9-457C-8948-2BE382025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7138A-BEDB-40B2-984D-77D1B8B4E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56A8C-8085-41EE-9B4E-4EE300C0A8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4765" y="6469062"/>
            <a:ext cx="3006635" cy="252413"/>
          </a:xfrm>
          <a:prstGeom prst="rect">
            <a:avLst/>
          </a:prstGeom>
        </p:spPr>
        <p:txBody>
          <a:bodyPr/>
          <a:lstStyle/>
          <a:p>
            <a:fld id="{2491D11F-2023-4142-8FF6-FF3F62452633}" type="datetimeFigureOut">
              <a:rPr lang="sv-SE" smtClean="0"/>
              <a:t>2024-02-05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8EF64-3D0C-4D16-9C1D-3B2CB3A58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D9DD24-F98B-4808-B627-618D83A6B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7BF0-74F3-490C-B581-60C71F59DF4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7131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6A692-B605-405E-84CB-7209F31D8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6" y="391886"/>
            <a:ext cx="9596845" cy="1105988"/>
          </a:xfrm>
        </p:spPr>
        <p:txBody>
          <a:bodyPr anchor="b">
            <a:normAutofit/>
          </a:bodyPr>
          <a:lstStyle>
            <a:lvl1pPr>
              <a:defRPr sz="3400" b="1">
                <a:latin typeface="Arial Nova" panose="020B05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1D3D8-2708-4D48-8108-800D5C8E50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4767" y="1855179"/>
            <a:ext cx="5161799" cy="4478946"/>
          </a:xfrm>
        </p:spPr>
        <p:txBody>
          <a:bodyPr/>
          <a:lstStyle>
            <a:lvl1pPr marL="0" indent="0">
              <a:buNone/>
              <a:defRPr sz="1600">
                <a:latin typeface="Arial Nova Light" panose="020B0304020202020204" pitchFamily="34" charset="0"/>
              </a:defRPr>
            </a:lvl1pPr>
            <a:lvl2pPr>
              <a:defRPr sz="1400">
                <a:latin typeface="Arial Nova Light" panose="020B0304020202020204" pitchFamily="34" charset="0"/>
              </a:defRPr>
            </a:lvl2pPr>
            <a:lvl3pPr>
              <a:defRPr sz="1200">
                <a:latin typeface="Arial Nova Light" panose="020B0304020202020204" pitchFamily="34" charset="0"/>
              </a:defRPr>
            </a:lvl3pPr>
            <a:lvl4pPr>
              <a:defRPr sz="1100">
                <a:latin typeface="Arial Nova Light" panose="020B0304020202020204" pitchFamily="34" charset="0"/>
              </a:defRPr>
            </a:lvl4pPr>
            <a:lvl5pPr>
              <a:defRPr sz="1100">
                <a:latin typeface="Arial Nova Light" panose="020B03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F02CC0-EF11-45E4-82AF-4FA7D35412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55179"/>
            <a:ext cx="5392783" cy="44789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latin typeface="Arial Nova Light" panose="020B0304020202020204" pitchFamily="34" charset="0"/>
              </a:defRPr>
            </a:lvl1pPr>
            <a:lvl2pPr>
              <a:lnSpc>
                <a:spcPct val="100000"/>
              </a:lnSpc>
              <a:defRPr sz="1400">
                <a:latin typeface="Arial Nova Light" panose="020B0304020202020204" pitchFamily="34" charset="0"/>
              </a:defRPr>
            </a:lvl2pPr>
            <a:lvl3pPr>
              <a:lnSpc>
                <a:spcPct val="100000"/>
              </a:lnSpc>
              <a:defRPr sz="1200">
                <a:latin typeface="Arial Nova Light" panose="020B0304020202020204" pitchFamily="34" charset="0"/>
              </a:defRPr>
            </a:lvl3pPr>
            <a:lvl4pPr>
              <a:lnSpc>
                <a:spcPct val="100000"/>
              </a:lnSpc>
              <a:defRPr sz="1100">
                <a:latin typeface="Arial Nova Light" panose="020B0304020202020204" pitchFamily="34" charset="0"/>
              </a:defRPr>
            </a:lvl4pPr>
            <a:lvl5pPr>
              <a:lnSpc>
                <a:spcPct val="100000"/>
              </a:lnSpc>
              <a:defRPr sz="1100">
                <a:latin typeface="Arial Nova Light" panose="020B03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0D5A8B-BFFF-41FF-8522-9EEACD74F5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00" y="6469062"/>
            <a:ext cx="2876365" cy="252413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Arial Nova Light" panose="020B0304020202020204" pitchFamily="34" charset="0"/>
              </a:defRPr>
            </a:lvl1pPr>
          </a:lstStyle>
          <a:p>
            <a:fld id="{2491D11F-2023-4142-8FF6-FF3F62452633}" type="datetimeFigureOut">
              <a:rPr lang="sv-SE" smtClean="0"/>
              <a:pPr/>
              <a:t>2024-02-05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A6EFA5-72DD-4610-B340-CADD063FF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69062"/>
            <a:ext cx="4114800" cy="252413"/>
          </a:xfrm>
        </p:spPr>
        <p:txBody>
          <a:bodyPr/>
          <a:lstStyle>
            <a:lvl1pPr>
              <a:defRPr sz="1050">
                <a:latin typeface="Arial Nova Light" panose="020B0304020202020204" pitchFamily="34" charset="0"/>
              </a:defRPr>
            </a:lvl1pPr>
          </a:lstStyle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E266C0-9E63-4923-A6EA-E47C13D0F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69062"/>
            <a:ext cx="2954382" cy="252413"/>
          </a:xfrm>
        </p:spPr>
        <p:txBody>
          <a:bodyPr/>
          <a:lstStyle>
            <a:lvl1pPr>
              <a:defRPr sz="1050">
                <a:latin typeface="Arial Nova Light" panose="020B0304020202020204" pitchFamily="34" charset="0"/>
              </a:defRPr>
            </a:lvl1pPr>
          </a:lstStyle>
          <a:p>
            <a:fld id="{E4367BF0-74F3-490C-B581-60C71F59DF4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9211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6A692-B605-405E-84CB-7209F31D8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6" y="391886"/>
            <a:ext cx="9675223" cy="1105988"/>
          </a:xfrm>
        </p:spPr>
        <p:txBody>
          <a:bodyPr anchor="b">
            <a:normAutofit/>
          </a:bodyPr>
          <a:lstStyle>
            <a:lvl1pPr>
              <a:defRPr sz="3400" b="1">
                <a:latin typeface="Arial Nova" panose="020B05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1D3D8-2708-4D48-8108-800D5C8E50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4767" y="1855179"/>
            <a:ext cx="5161799" cy="4478946"/>
          </a:xfrm>
        </p:spPr>
        <p:txBody>
          <a:bodyPr/>
          <a:lstStyle>
            <a:lvl1pPr marL="0" indent="0">
              <a:buNone/>
              <a:defRPr sz="1600">
                <a:latin typeface="Arial Nova Light" panose="020B0304020202020204" pitchFamily="34" charset="0"/>
              </a:defRPr>
            </a:lvl1pPr>
            <a:lvl2pPr>
              <a:defRPr sz="1400">
                <a:latin typeface="Arial Nova Light" panose="020B0304020202020204" pitchFamily="34" charset="0"/>
              </a:defRPr>
            </a:lvl2pPr>
            <a:lvl3pPr>
              <a:defRPr sz="1200">
                <a:latin typeface="Arial Nova Light" panose="020B0304020202020204" pitchFamily="34" charset="0"/>
              </a:defRPr>
            </a:lvl3pPr>
            <a:lvl4pPr>
              <a:defRPr sz="1100">
                <a:latin typeface="Arial Nova Light" panose="020B0304020202020204" pitchFamily="34" charset="0"/>
              </a:defRPr>
            </a:lvl4pPr>
            <a:lvl5pPr>
              <a:defRPr sz="1100">
                <a:latin typeface="Arial Nova Light" panose="020B03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0D5A8B-BFFF-41FF-8522-9EEACD74F5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00" y="6469062"/>
            <a:ext cx="2876365" cy="252413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Arial Nova Light" panose="020B0304020202020204" pitchFamily="34" charset="0"/>
              </a:defRPr>
            </a:lvl1pPr>
          </a:lstStyle>
          <a:p>
            <a:fld id="{2491D11F-2023-4142-8FF6-FF3F62452633}" type="datetimeFigureOut">
              <a:rPr lang="sv-SE" smtClean="0"/>
              <a:pPr/>
              <a:t>2024-02-05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A6EFA5-72DD-4610-B340-CADD063FF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69062"/>
            <a:ext cx="4114800" cy="252413"/>
          </a:xfrm>
        </p:spPr>
        <p:txBody>
          <a:bodyPr/>
          <a:lstStyle>
            <a:lvl1pPr>
              <a:defRPr sz="1050">
                <a:latin typeface="Arial Nova Light" panose="020B0304020202020204" pitchFamily="34" charset="0"/>
              </a:defRPr>
            </a:lvl1pPr>
          </a:lstStyle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E266C0-9E63-4923-A6EA-E47C13D0F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69062"/>
            <a:ext cx="2954382" cy="252413"/>
          </a:xfrm>
        </p:spPr>
        <p:txBody>
          <a:bodyPr/>
          <a:lstStyle>
            <a:lvl1pPr>
              <a:defRPr sz="1050">
                <a:latin typeface="Arial Nova Light" panose="020B0304020202020204" pitchFamily="34" charset="0"/>
              </a:defRPr>
            </a:lvl1pPr>
          </a:lstStyle>
          <a:p>
            <a:fld id="{E4367BF0-74F3-490C-B581-60C71F59DF47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ED427F53-06AA-458E-A6F0-F92CE198EE7A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172200" y="1855179"/>
            <a:ext cx="5392782" cy="447894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6592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E8858-7774-437B-AA36-6F6B1ADA4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5" y="391885"/>
            <a:ext cx="9683931" cy="11059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1359F-4F10-4ACF-AEE3-D1E176C14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4765" y="1855179"/>
            <a:ext cx="5161801" cy="649896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97F013-1492-4B38-AB42-8FC7EC4734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4765" y="2505074"/>
            <a:ext cx="5161801" cy="38608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E079B7-1339-47BC-AB13-59BD513750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55179"/>
            <a:ext cx="5392782" cy="649895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2A475F-82A4-4AE6-A1B8-2F1985A08E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392782" cy="38608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FD52C4-111A-4EB5-855C-279DD12D3D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4765" y="6469062"/>
            <a:ext cx="3006635" cy="252413"/>
          </a:xfrm>
          <a:prstGeom prst="rect">
            <a:avLst/>
          </a:prstGeom>
        </p:spPr>
        <p:txBody>
          <a:bodyPr/>
          <a:lstStyle/>
          <a:p>
            <a:fld id="{2491D11F-2023-4142-8FF6-FF3F62452633}" type="datetimeFigureOut">
              <a:rPr lang="sv-SE" smtClean="0"/>
              <a:t>2024-02-05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B8A75E-B3ED-4E0B-B236-79858000E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B5F062-743A-4C2A-AE40-0D2210EDA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7BF0-74F3-490C-B581-60C71F59DF4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630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91FF6-3B01-44DE-9818-547315DA3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5" y="391886"/>
            <a:ext cx="9675223" cy="11059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26D59F-5D27-4AD9-AA0E-6A9C5EBC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4765" y="6469062"/>
            <a:ext cx="3006635" cy="252413"/>
          </a:xfrm>
          <a:prstGeom prst="rect">
            <a:avLst/>
          </a:prstGeom>
        </p:spPr>
        <p:txBody>
          <a:bodyPr/>
          <a:lstStyle/>
          <a:p>
            <a:fld id="{2491D11F-2023-4142-8FF6-FF3F62452633}" type="datetimeFigureOut">
              <a:rPr lang="sv-SE" smtClean="0"/>
              <a:t>2024-02-05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169B59-1510-498C-93F5-4E0C50955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16FDA-431A-47D2-AA87-B4DF7040F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7BF0-74F3-490C-B581-60C71F59DF4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2067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C581C0-3298-49C3-9B80-0A5C9A80B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4765" y="6469062"/>
            <a:ext cx="3006635" cy="252413"/>
          </a:xfrm>
          <a:prstGeom prst="rect">
            <a:avLst/>
          </a:prstGeom>
        </p:spPr>
        <p:txBody>
          <a:bodyPr/>
          <a:lstStyle/>
          <a:p>
            <a:fld id="{2491D11F-2023-4142-8FF6-FF3F62452633}" type="datetimeFigureOut">
              <a:rPr lang="sv-SE" smtClean="0"/>
              <a:t>2024-02-05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353F6B-84B8-42D7-9764-CD7E55AA0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BD6846-5755-4417-A87E-55B998D78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7BF0-74F3-490C-B581-60C71F59DF4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840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34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51D960-FB88-457E-834A-72054C90B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6" y="391886"/>
            <a:ext cx="9657805" cy="11059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6AB7A1-61B5-4ED8-A721-96CAA8981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4765" y="1629863"/>
            <a:ext cx="10990217" cy="4704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4B277-4718-4767-89B5-04324CDAC8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4765" y="6516687"/>
            <a:ext cx="4114800" cy="2524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 Nova Light" panose="020B0304020202020204" pitchFamily="34" charset="0"/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BC3338-66EF-430E-B261-E5EB837EE3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16687"/>
            <a:ext cx="2954382" cy="2524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 Nova Light" panose="020B0304020202020204" pitchFamily="34" charset="0"/>
              </a:defRPr>
            </a:lvl1pPr>
          </a:lstStyle>
          <a:p>
            <a:fld id="{E4367BF0-74F3-490C-B581-60C71F59DF47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32C566-9CD9-4E3E-A832-874A7622DF85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25816" y="445494"/>
            <a:ext cx="1239165" cy="416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866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  <p:sldLayoutId id="2147483805" r:id="rId14"/>
    <p:sldLayoutId id="2147483806" r:id="rId15"/>
    <p:sldLayoutId id="2147483807" r:id="rId16"/>
    <p:sldLayoutId id="2147483808" r:id="rId17"/>
    <p:sldLayoutId id="2147483809" r:id="rId18"/>
    <p:sldLayoutId id="2147483810" r:id="rId19"/>
    <p:sldLayoutId id="2147483811" r:id="rId20"/>
    <p:sldLayoutId id="2147483812" r:id="rId21"/>
    <p:sldLayoutId id="2147483813" r:id="rId22"/>
    <p:sldLayoutId id="2147483814" r:id="rId23"/>
    <p:sldLayoutId id="2147483815" r:id="rId24"/>
    <p:sldLayoutId id="2147483816" r:id="rId25"/>
    <p:sldLayoutId id="2147483817" r:id="rId26"/>
    <p:sldLayoutId id="2147483818" r:id="rId27"/>
    <p:sldLayoutId id="2147483819" r:id="rId28"/>
    <p:sldLayoutId id="2147483820" r:id="rId29"/>
    <p:sldLayoutId id="2147483860" r:id="rId3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Arial Nova" panose="020B0504020202020204" pitchFamily="34" charset="0"/>
          <a:ea typeface="+mj-ea"/>
          <a:cs typeface="+mj-cs"/>
        </a:defRPr>
      </a:lvl1pPr>
    </p:titleStyle>
    <p:bodyStyle>
      <a:lvl1pPr marL="182563" indent="-182563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ova Light" panose="020B0304020202020204" pitchFamily="34" charset="0"/>
          <a:ea typeface="+mn-ea"/>
          <a:cs typeface="+mn-cs"/>
        </a:defRPr>
      </a:lvl1pPr>
      <a:lvl2pPr marL="357188" indent="-17462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 Nova Light" panose="020B0304020202020204" pitchFamily="34" charset="0"/>
          <a:ea typeface="+mn-ea"/>
          <a:cs typeface="+mn-cs"/>
        </a:defRPr>
      </a:lvl2pPr>
      <a:lvl3pPr marL="539750" indent="-182563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 Nova Light" panose="020B0304020202020204" pitchFamily="34" charset="0"/>
          <a:ea typeface="+mn-ea"/>
          <a:cs typeface="+mn-cs"/>
        </a:defRPr>
      </a:lvl3pPr>
      <a:lvl4pPr marL="714375" indent="-17462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 Nova Light" panose="020B0304020202020204" pitchFamily="34" charset="0"/>
          <a:ea typeface="+mn-ea"/>
          <a:cs typeface="+mn-cs"/>
        </a:defRPr>
      </a:lvl4pPr>
      <a:lvl5pPr marL="896938" indent="-182563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 Nova Light" panose="020B03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2E2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53867" y="6420909"/>
            <a:ext cx="965200" cy="2471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Helvetica LT Std Light" panose="020B0403020202020204" pitchFamily="34" charset="0"/>
              </a:defRPr>
            </a:lvl1pPr>
          </a:lstStyle>
          <a:p>
            <a:fld id="{73AE6D13-8850-46BD-A2F1-E13466CA0EAA}" type="datetimeFigureOut">
              <a:rPr lang="sv-SE" smtClean="0"/>
              <a:pPr/>
              <a:t>2024-02-05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63000" y="6420908"/>
            <a:ext cx="2590800" cy="2360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Helvetica LT Std Light" panose="020B0403020202020204" pitchFamily="34" charset="0"/>
              </a:defRPr>
            </a:lvl1pPr>
          </a:lstStyle>
          <a:p>
            <a:endParaRPr lang="sv-SE"/>
          </a:p>
        </p:txBody>
      </p:sp>
      <p:pic>
        <p:nvPicPr>
          <p:cNvPr id="7" name="pasted-image-small.png"/>
          <p:cNvPicPr/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6474" y="399269"/>
            <a:ext cx="1124127" cy="22092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693451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 LT Std Light" panose="020B0403020202020204" pitchFamily="34" charset="0"/>
          <a:ea typeface="+mj-ea"/>
          <a:cs typeface="+mj-cs"/>
        </a:defRPr>
      </a:lvl1pPr>
    </p:titleStyle>
    <p:bodyStyle>
      <a:lvl1pPr marL="285744" indent="-285744" algn="l" defTabSz="914377" rtl="0" eaLnBrk="1" latinLnBrk="0" hangingPunct="1">
        <a:lnSpc>
          <a:spcPct val="90000"/>
        </a:lnSpc>
        <a:spcBef>
          <a:spcPts val="1000"/>
        </a:spcBef>
        <a:buSzPct val="15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Helvetica LT Std Light" panose="020B0403020202020204" pitchFamily="34" charset="0"/>
          <a:ea typeface="+mn-ea"/>
          <a:cs typeface="+mn-cs"/>
        </a:defRPr>
      </a:lvl1pPr>
      <a:lvl2pPr marL="628635" indent="-171446" algn="l" defTabSz="914377" rtl="0" eaLnBrk="1" latinLnBrk="0" hangingPunct="1">
        <a:lnSpc>
          <a:spcPct val="90000"/>
        </a:lnSpc>
        <a:spcBef>
          <a:spcPts val="500"/>
        </a:spcBef>
        <a:buSzPct val="15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Helvetica LT Std Light" panose="020B0403020202020204" pitchFamily="34" charset="0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8B324-58E5-4E88-92B3-3C9690396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5" y="490538"/>
            <a:ext cx="10990216" cy="1217840"/>
          </a:xfrm>
        </p:spPr>
        <p:txBody>
          <a:bodyPr anchor="t">
            <a:norm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Новые модели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ASKO Laundry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4765" y="1208689"/>
            <a:ext cx="8113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Начало продаж – август 2023</a:t>
            </a:r>
          </a:p>
          <a:p>
            <a:pPr algn="l"/>
            <a:endParaRPr lang="ru-RU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598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7">
            <a:extLst>
              <a:ext uri="{FF2B5EF4-FFF2-40B4-BE49-F238E27FC236}">
                <a16:creationId xmlns:a16="http://schemas.microsoft.com/office/drawing/2014/main" id="{DC8F2FDD-EC68-4718-AF3F-536201376918}"/>
              </a:ext>
            </a:extLst>
          </p:cNvPr>
          <p:cNvSpPr txBox="1">
            <a:spLocks/>
          </p:cNvSpPr>
          <p:nvPr/>
        </p:nvSpPr>
        <p:spPr>
          <a:xfrm>
            <a:off x="545889" y="374991"/>
            <a:ext cx="9683931" cy="5767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kern="1200">
                <a:solidFill>
                  <a:schemeClr val="tx1"/>
                </a:solidFill>
                <a:latin typeface="Arial Nova" panose="020B0504020202020204" pitchFamily="34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Профессиональный подход к домашней стирке </a:t>
            </a:r>
            <a:endParaRPr kumimoji="0" lang="en-GB" sz="2400" b="1" i="0" u="none" strike="sng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7" t="4848" r="5943" b="6304"/>
          <a:stretch/>
        </p:blipFill>
        <p:spPr>
          <a:xfrm>
            <a:off x="706966" y="1663786"/>
            <a:ext cx="2576198" cy="354953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" t="3273" r="4862" b="3879"/>
          <a:stretch/>
        </p:blipFill>
        <p:spPr>
          <a:xfrm>
            <a:off x="3432029" y="1663786"/>
            <a:ext cx="2576426" cy="354953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863255" y="1663786"/>
            <a:ext cx="435128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Стиральная машина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l">
              <a:buFontTx/>
              <a:buChar char="-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Панель управления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ASKO Logic c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программами стирки для дома</a:t>
            </a:r>
          </a:p>
          <a:p>
            <a:pPr marL="285750" indent="-285750" algn="l">
              <a:buFontTx/>
              <a:buChar char="-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Профессиональная дверь усиленной конструкции, используемая на профессиональных моделях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ASKO</a:t>
            </a:r>
          </a:p>
          <a:p>
            <a:pPr marL="285750" indent="-285750" algn="l">
              <a:buFontTx/>
              <a:buChar char="-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Сушильная машина</a:t>
            </a:r>
          </a:p>
          <a:p>
            <a:pPr marL="285750" indent="-285750">
              <a:buFontTx/>
              <a:buChar char="-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Панель управления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ASKO Logic c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программами сушки для дома</a:t>
            </a:r>
          </a:p>
          <a:p>
            <a:pPr marL="285750" indent="-285750">
              <a:buFontTx/>
              <a:buChar char="-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Профессиональная дверь без стекла с ворсовым фильтром большой площади, используемым на профессиональных моделях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ASKO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84098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7">
            <a:extLst>
              <a:ext uri="{FF2B5EF4-FFF2-40B4-BE49-F238E27FC236}">
                <a16:creationId xmlns:a16="http://schemas.microsoft.com/office/drawing/2014/main" id="{DC8F2FDD-EC68-4718-AF3F-536201376918}"/>
              </a:ext>
            </a:extLst>
          </p:cNvPr>
          <p:cNvSpPr txBox="1">
            <a:spLocks/>
          </p:cNvSpPr>
          <p:nvPr/>
        </p:nvSpPr>
        <p:spPr>
          <a:xfrm>
            <a:off x="545889" y="374991"/>
            <a:ext cx="9683931" cy="5767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kern="1200">
                <a:solidFill>
                  <a:schemeClr val="tx1"/>
                </a:solidFill>
                <a:latin typeface="Arial Nova" panose="020B0504020202020204" pitchFamily="34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Стиральная машина </a:t>
            </a:r>
            <a:endParaRPr kumimoji="0" lang="en-GB" sz="2400" b="1" i="0" u="none" strike="sng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7" t="4848" r="5943" b="6304"/>
          <a:stretch/>
        </p:blipFill>
        <p:spPr>
          <a:xfrm>
            <a:off x="1205729" y="1838831"/>
            <a:ext cx="2576198" cy="354953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009516" y="1132249"/>
            <a:ext cx="523176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WMC6863P.W/1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sap.no. 741837)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Максимальная загрузка 8 кг,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Макс. отжим 1600 об/мин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23 программы/5 режимов стирки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Конструкция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Quattro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Construction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™ с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Steel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Seal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™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Профессиональная дверь усиленной конструкции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Интерфейс управления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Logic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Home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с FSTN дисплеем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Индукционный мотор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Бак и барабан из нержавеющей стали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Помощник дозирования моющих средств (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Dose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Assist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Контроль дисбаланса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Суперполоскание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Функция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антисминания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Отсрочка старта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Сохранение собственных программ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Габаритные размеры (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вхшхг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): 85 x 59,5 x 58,5 см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45962" y="4679384"/>
            <a:ext cx="467137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000" b="1" i="1" dirty="0">
                <a:latin typeface="Arial" panose="020B0604020202020204" pitchFamily="34" charset="0"/>
                <a:cs typeface="Arial" panose="020B0604020202020204" pitchFamily="34" charset="0"/>
              </a:rPr>
              <a:t>Программы стирки:</a:t>
            </a:r>
          </a:p>
          <a:p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Автоматическая, Интенсивная, Легкий Уход, Джинсы, Рубашки, Гигиена, Постельное Белье, </a:t>
            </a:r>
            <a:r>
              <a:rPr lang="ru-RU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Гипоаллергенная</a:t>
            </a: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 Хлопок, </a:t>
            </a:r>
            <a:r>
              <a:rPr lang="ru-RU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Гипоаллергенная</a:t>
            </a: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 Синтетика, Универсальная Стирка, Экспресс, Хлопок, </a:t>
            </a:r>
            <a:r>
              <a:rPr lang="ru-RU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Eco</a:t>
            </a: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 40-60, </a:t>
            </a:r>
            <a:r>
              <a:rPr lang="ru-RU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Микс</a:t>
            </a: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/Синтетика, Шерсть/</a:t>
            </a:r>
            <a:r>
              <a:rPr lang="ru-RU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Ручнаястирка</a:t>
            </a: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, Темное Белье, Стирка По Времени, Полоскание, Отжим, Слив, Очистка Барабана</a:t>
            </a:r>
          </a:p>
          <a:p>
            <a:endParaRPr lang="ru-RU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b="1" i="1" dirty="0">
                <a:latin typeface="Arial" panose="020B0604020202020204" pitchFamily="34" charset="0"/>
                <a:cs typeface="Arial" panose="020B0604020202020204" pitchFamily="34" charset="0"/>
              </a:rPr>
              <a:t>Режимы стирки:</a:t>
            </a:r>
          </a:p>
          <a:p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Нормальный режим, Эко режим, Ускоренный режим, </a:t>
            </a:r>
            <a:r>
              <a:rPr lang="ru-RU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Гипоаллергенный</a:t>
            </a: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 режим, Интенсивный режим </a:t>
            </a:r>
          </a:p>
          <a:p>
            <a:endParaRPr lang="ru-RU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1600" dirty="0">
              <a:latin typeface="Arial Nova Light" panose="020B03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30733" y="5695046"/>
            <a:ext cx="3067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1400" dirty="0"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19282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" t="3273" r="4862" b="3879"/>
          <a:stretch/>
        </p:blipFill>
        <p:spPr>
          <a:xfrm>
            <a:off x="1205501" y="1838831"/>
            <a:ext cx="2576426" cy="3549536"/>
          </a:xfrm>
          <a:prstGeom prst="rect">
            <a:avLst/>
          </a:prstGeom>
        </p:spPr>
      </p:pic>
      <p:sp>
        <p:nvSpPr>
          <p:cNvPr id="26" name="Title 7">
            <a:extLst>
              <a:ext uri="{FF2B5EF4-FFF2-40B4-BE49-F238E27FC236}">
                <a16:creationId xmlns:a16="http://schemas.microsoft.com/office/drawing/2014/main" id="{DC8F2FDD-EC68-4718-AF3F-536201376918}"/>
              </a:ext>
            </a:extLst>
          </p:cNvPr>
          <p:cNvSpPr txBox="1">
            <a:spLocks/>
          </p:cNvSpPr>
          <p:nvPr/>
        </p:nvSpPr>
        <p:spPr>
          <a:xfrm>
            <a:off x="545889" y="374991"/>
            <a:ext cx="9683931" cy="5767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kern="1200">
                <a:solidFill>
                  <a:schemeClr val="tx1"/>
                </a:solidFill>
                <a:latin typeface="Arial Nova" panose="020B0504020202020204" pitchFamily="34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noProof="0" dirty="0">
                <a:solidFill>
                  <a:srgbClr val="000000"/>
                </a:solidFill>
              </a:rPr>
              <a:t>Сушильная машина</a:t>
            </a:r>
            <a:endParaRPr kumimoji="0" lang="en-GB" sz="2400" b="1" i="0" u="none" strike="sng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ova" panose="020B0504020202020204" pitchFamily="34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9516" y="1132249"/>
            <a:ext cx="523176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TDC1781H.W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sap.no. 7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38656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Максимальная загрузка 8 кг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Объем барабана 117 л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14 программ сушки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Тепловой насос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Опорная конструкция барабана на 5-х шарикоподшипниках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Барабан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Soft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Drum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™ из нержавеющей стали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Профессиональная дверь без стекла с ворсовым фильтром большой площади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Интерфейс управления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Logic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Home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с FSTN дисплеем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Индукционный мотор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Функция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антисминания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Отсрочка старта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Перенавешиваемая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дверь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Габаритные размеры (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вхшхг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): 85 x 59,5 x 65,4 см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45962" y="4679384"/>
            <a:ext cx="467137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000" b="1" i="1" dirty="0">
                <a:latin typeface="Arial" panose="020B0604020202020204" pitchFamily="34" charset="0"/>
                <a:cs typeface="Arial" panose="020B0604020202020204" pitchFamily="34" charset="0"/>
              </a:rPr>
              <a:t>Программы сушки:</a:t>
            </a:r>
          </a:p>
          <a:p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Экстра сухое, Сухое нормальное, Сушка под утюг, Джинсы, Махровая ткань, Пух, Постельное белье. Шелк и шерсть, Рубашки, Экспресс про, Сушка по времени, Проветривание</a:t>
            </a:r>
            <a:b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1600" dirty="0">
              <a:latin typeface="Arial Nova Light" panose="020B03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30733" y="5695046"/>
            <a:ext cx="3067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1400" dirty="0"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27419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7">
            <a:extLst>
              <a:ext uri="{FF2B5EF4-FFF2-40B4-BE49-F238E27FC236}">
                <a16:creationId xmlns:a16="http://schemas.microsoft.com/office/drawing/2014/main" id="{959040B3-F2C4-4F93-8A81-447EDD592B02}"/>
              </a:ext>
            </a:extLst>
          </p:cNvPr>
          <p:cNvSpPr txBox="1">
            <a:spLocks/>
          </p:cNvSpPr>
          <p:nvPr/>
        </p:nvSpPr>
        <p:spPr>
          <a:xfrm>
            <a:off x="545889" y="374991"/>
            <a:ext cx="9683931" cy="5767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kern="1200">
                <a:solidFill>
                  <a:schemeClr val="tx1"/>
                </a:solidFill>
                <a:latin typeface="Arial Nova" panose="020B0504020202020204" pitchFamily="34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Новый облик вашей домашней прачечной</a:t>
            </a:r>
            <a:endParaRPr kumimoji="0" lang="en-GB" sz="2400" b="1" i="0" u="none" strike="sng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MG_744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92" y="1110356"/>
            <a:ext cx="5190692" cy="5190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IMG_744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4989" y="1110356"/>
            <a:ext cx="5190692" cy="5190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5882139"/>
      </p:ext>
    </p:extLst>
  </p:cSld>
  <p:clrMapOvr>
    <a:masterClrMapping/>
  </p:clrMapOvr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SKO">
      <a:majorFont>
        <a:latin typeface="Helvetica"/>
        <a:ea typeface=""/>
        <a:cs typeface=""/>
      </a:majorFont>
      <a:minorFont>
        <a:latin typeface="Helvetica LT St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600" dirty="0">
            <a:latin typeface="Arial Nova Light" panose="020B03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SKO Appliances TEMPLATE 2020-05-13 Print 220 ppi.pptx" id="{A8A7EF57-C99E-4953-A290-74C7F6B83204}" vid="{901D27CB-A801-44DA-9FCF-347FE3C9A431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2743CF70708149ABC430064B710C11" ma:contentTypeVersion="9" ma:contentTypeDescription="Create a new document." ma:contentTypeScope="" ma:versionID="adf39e69fe945ee07342d0b3f83c8f84">
  <xsd:schema xmlns:xsd="http://www.w3.org/2001/XMLSchema" xmlns:xs="http://www.w3.org/2001/XMLSchema" xmlns:p="http://schemas.microsoft.com/office/2006/metadata/properties" xmlns:ns2="bdc8e917-f769-4939-aacc-6bb334769d50" xmlns:ns3="635403b2-04c0-4d0a-8b41-44eeea4ed150" targetNamespace="http://schemas.microsoft.com/office/2006/metadata/properties" ma:root="true" ma:fieldsID="8562121a5de2399382b5554b007904b1" ns2:_="" ns3:_="">
    <xsd:import namespace="bdc8e917-f769-4939-aacc-6bb334769d50"/>
    <xsd:import namespace="635403b2-04c0-4d0a-8b41-44eeea4ed1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c8e917-f769-4939-aacc-6bb334769d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5403b2-04c0-4d0a-8b41-44eeea4ed15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35403b2-04c0-4d0a-8b41-44eeea4ed150">
      <UserInfo>
        <DisplayName>Wenze Dai</DisplayName>
        <AccountId>1096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707077-8CC8-485E-8848-2885041C06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c8e917-f769-4939-aacc-6bb334769d50"/>
    <ds:schemaRef ds:uri="635403b2-04c0-4d0a-8b41-44eeea4ed1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B6C3FC-E61E-43DE-B44D-3C03A4BC1D55}">
  <ds:schemaRefs>
    <ds:schemaRef ds:uri="http://schemas.microsoft.com/office/2006/metadata/properties"/>
    <ds:schemaRef ds:uri="bdc8e917-f769-4939-aacc-6bb334769d5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635403b2-04c0-4d0a-8b41-44eeea4ed15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094830A-E61D-412D-931F-3C96A78A58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4055</TotalTime>
  <Words>192</Words>
  <Application>Microsoft Office PowerPoint</Application>
  <PresentationFormat>Широкоэкранный</PresentationFormat>
  <Paragraphs>51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Arial Nova</vt:lpstr>
      <vt:lpstr>Arial Nova Light</vt:lpstr>
      <vt:lpstr>Calibri</vt:lpstr>
      <vt:lpstr>Helvetica LT Std Light</vt:lpstr>
      <vt:lpstr>5_Office Theme</vt:lpstr>
      <vt:lpstr>1_Custom Design</vt:lpstr>
      <vt:lpstr>Новые модели ASKO Laundry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WMD 76/86 panels</dc:title>
  <dc:creator>Pernilla Hage Döse</dc:creator>
  <cp:lastModifiedBy>Анастасия Новикова</cp:lastModifiedBy>
  <cp:revision>54</cp:revision>
  <cp:lastPrinted>2022-06-16T06:34:54Z</cp:lastPrinted>
  <dcterms:created xsi:type="dcterms:W3CDTF">2021-10-22T13:48:10Z</dcterms:created>
  <dcterms:modified xsi:type="dcterms:W3CDTF">2024-02-05T09:35:23Z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0x010100DC2743CF70708149ABC430064B710C11</vt:lpwstr>
  </property>
</Properties>
</file>